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54A0-8DBC-480E-8AF6-1B8FC6142B2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2BC7-D66E-4806-B782-6C7B5265E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34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54A0-8DBC-480E-8AF6-1B8FC6142B2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2BC7-D66E-4806-B782-6C7B5265E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6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54A0-8DBC-480E-8AF6-1B8FC6142B2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2BC7-D66E-4806-B782-6C7B5265E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4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54A0-8DBC-480E-8AF6-1B8FC6142B2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2BC7-D66E-4806-B782-6C7B5265E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9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54A0-8DBC-480E-8AF6-1B8FC6142B2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2BC7-D66E-4806-B782-6C7B5265E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8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54A0-8DBC-480E-8AF6-1B8FC6142B2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2BC7-D66E-4806-B782-6C7B5265E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22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54A0-8DBC-480E-8AF6-1B8FC6142B2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2BC7-D66E-4806-B782-6C7B5265E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2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54A0-8DBC-480E-8AF6-1B8FC6142B2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2BC7-D66E-4806-B782-6C7B5265E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84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54A0-8DBC-480E-8AF6-1B8FC6142B2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2BC7-D66E-4806-B782-6C7B5265E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7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54A0-8DBC-480E-8AF6-1B8FC6142B2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2BC7-D66E-4806-B782-6C7B5265E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5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54A0-8DBC-480E-8AF6-1B8FC6142B2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2BC7-D66E-4806-B782-6C7B5265E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4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D54A0-8DBC-480E-8AF6-1B8FC6142B2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52BC7-D66E-4806-B782-6C7B5265E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6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You’re Keeping Me Up All Night 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Dialogue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&lt;strong&gt;bush-babies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813" y="3602038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483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Bushbaby</a:t>
            </a:r>
            <a:r>
              <a:rPr lang="en-US" dirty="0" smtClean="0"/>
              <a:t>, you like to wake about the same time that I’m ending my day. </a:t>
            </a:r>
          </a:p>
          <a:p>
            <a:r>
              <a:rPr lang="en-US" dirty="0" smtClean="0"/>
              <a:t>So, when I’m brushing my teeth and I’m falling asleep, you are starting you jump and play. </a:t>
            </a:r>
          </a:p>
          <a:p>
            <a:r>
              <a:rPr lang="en-US" dirty="0" smtClean="0"/>
              <a:t>Get off of my roof! My tired eyes are the proof! </a:t>
            </a:r>
          </a:p>
          <a:p>
            <a:r>
              <a:rPr lang="en-US" dirty="0" smtClean="0"/>
              <a:t>You jump all about as you scream and shout and you’re keeping me up all night. </a:t>
            </a:r>
          </a:p>
          <a:p>
            <a:r>
              <a:rPr lang="en-US" dirty="0" err="1" smtClean="0"/>
              <a:t>Bushbaby</a:t>
            </a:r>
            <a:r>
              <a:rPr lang="en-US" dirty="0" smtClean="0"/>
              <a:t>, your big, round eyes make up for the fact there’s no sun in the sky. </a:t>
            </a:r>
          </a:p>
          <a:p>
            <a:r>
              <a:rPr lang="en-US" dirty="0" smtClean="0"/>
              <a:t>You can swing in the trees as easy as you please. Why don’t you swing your way out of here? </a:t>
            </a:r>
          </a:p>
          <a:p>
            <a:r>
              <a:rPr lang="en-US" dirty="0" smtClean="0"/>
              <a:t>Get off of my roof! My tired eyes are the proof! You jump all about as you scream and shout and you’re keeping me up all night. </a:t>
            </a:r>
          </a:p>
          <a:p>
            <a:r>
              <a:rPr lang="en-US" dirty="0" smtClean="0"/>
              <a:t>You pick things up so easily like other members of the primate family. </a:t>
            </a:r>
            <a:endParaRPr lang="en-US" dirty="0"/>
          </a:p>
        </p:txBody>
      </p:sp>
      <p:pic>
        <p:nvPicPr>
          <p:cNvPr id="4" name="Picture 3" descr="&lt;strong&gt;bush-babies&lt;/strong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2745" y="6080563"/>
            <a:ext cx="1382110" cy="77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50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You’re not </a:t>
            </a:r>
            <a:r>
              <a:rPr lang="en-US" dirty="0"/>
              <a:t>v</a:t>
            </a:r>
            <a:r>
              <a:rPr lang="en-US" dirty="0" smtClean="0"/>
              <a:t>ery big so tell me why you sound like a human when you cry-eye-eye! </a:t>
            </a:r>
          </a:p>
          <a:p>
            <a:r>
              <a:rPr lang="en-US" dirty="0" smtClean="0"/>
              <a:t>Get off of my roof! My tired eyes are the proof!</a:t>
            </a:r>
          </a:p>
          <a:p>
            <a:r>
              <a:rPr lang="en-US" dirty="0" smtClean="0"/>
              <a:t>You jump all about as you scream and shout and you’re keeping me </a:t>
            </a:r>
          </a:p>
          <a:p>
            <a:r>
              <a:rPr lang="en-US" dirty="0" smtClean="0"/>
              <a:t>Keeping me, keeping me (YAWN!)</a:t>
            </a:r>
          </a:p>
          <a:p>
            <a:r>
              <a:rPr lang="en-US" dirty="0" smtClean="0"/>
              <a:t>You’re keeping me up all night! BUSHBABY!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&lt;strong&gt;bush-babies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2264" y="4544849"/>
            <a:ext cx="2901536" cy="163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478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Wally: </a:t>
            </a:r>
            <a:r>
              <a:rPr lang="en-US" dirty="0" smtClean="0"/>
              <a:t>Look! SOMETHING is moving in the high grass! I think it’s one of the small cats.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Melissa:</a:t>
            </a:r>
            <a:r>
              <a:rPr lang="en-US" dirty="0" smtClean="0"/>
              <a:t> Look at the big ears on that cat!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Safari Guide 8: </a:t>
            </a:r>
            <a:r>
              <a:rPr lang="en-US" dirty="0" smtClean="0"/>
              <a:t>That’s right! Servals have good eyesight, but they also have bigger and better ears. In Africa, we say things twice when we really mean it, so we would say big, big ears. 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Safari Guide 9: </a:t>
            </a:r>
            <a:r>
              <a:rPr lang="en-US" dirty="0" smtClean="0"/>
              <a:t>They hear so well, they can hear small animals running around in their underground burrows. </a:t>
            </a:r>
          </a:p>
          <a:p>
            <a:r>
              <a:rPr lang="en-US" b="1" dirty="0" smtClean="0"/>
              <a:t>Wally:</a:t>
            </a:r>
            <a:r>
              <a:rPr lang="en-US" dirty="0" smtClean="0"/>
              <a:t> Those sneaky servals! </a:t>
            </a:r>
            <a:endParaRPr lang="en-US" dirty="0"/>
          </a:p>
        </p:txBody>
      </p:sp>
      <p:pic>
        <p:nvPicPr>
          <p:cNvPr id="4" name="Picture 3" descr="File:Cute &lt;strong&gt;serval&lt;/strong&gt;.jp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127" y="144895"/>
            <a:ext cx="1159345" cy="1545793"/>
          </a:xfrm>
          <a:prstGeom prst="rect">
            <a:avLst/>
          </a:prstGeom>
        </p:spPr>
      </p:pic>
      <p:pic>
        <p:nvPicPr>
          <p:cNvPr id="5" name="Picture 4" descr="&lt;strong&gt;Serval&lt;/strong&gt; Stock 1 by HOTNStock on DeviantAr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386" y="4956157"/>
            <a:ext cx="2336772" cy="176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165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You’re Keeping Me Up All Night  and  Dialogue 6</vt:lpstr>
      <vt:lpstr>PowerPoint Presentation</vt:lpstr>
      <vt:lpstr>PowerPoint Presentation</vt:lpstr>
      <vt:lpstr>Dialogue 6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You’re Keeping Me Up All Night  and  Dialogue 6</dc:title>
  <dc:creator>McGuirk, Kristen M.</dc:creator>
  <cp:lastModifiedBy>McGuirk, Kristen M.</cp:lastModifiedBy>
  <cp:revision>2</cp:revision>
  <dcterms:created xsi:type="dcterms:W3CDTF">2017-03-06T16:16:26Z</dcterms:created>
  <dcterms:modified xsi:type="dcterms:W3CDTF">2017-03-06T16:16:48Z</dcterms:modified>
</cp:coreProperties>
</file>