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6E76-2225-4C57-ABB2-B3C817E5FAB6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ACB8-2B9D-460A-ACEC-814B0E67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57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6E76-2225-4C57-ABB2-B3C817E5FAB6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ACB8-2B9D-460A-ACEC-814B0E67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0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6E76-2225-4C57-ABB2-B3C817E5FAB6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ACB8-2B9D-460A-ACEC-814B0E67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2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6E76-2225-4C57-ABB2-B3C817E5FAB6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ACB8-2B9D-460A-ACEC-814B0E67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80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6E76-2225-4C57-ABB2-B3C817E5FAB6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ACB8-2B9D-460A-ACEC-814B0E67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62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6E76-2225-4C57-ABB2-B3C817E5FAB6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ACB8-2B9D-460A-ACEC-814B0E67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90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6E76-2225-4C57-ABB2-B3C817E5FAB6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ACB8-2B9D-460A-ACEC-814B0E67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8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6E76-2225-4C57-ABB2-B3C817E5FAB6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ACB8-2B9D-460A-ACEC-814B0E67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77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6E76-2225-4C57-ABB2-B3C817E5FAB6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ACB8-2B9D-460A-ACEC-814B0E67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6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6E76-2225-4C57-ABB2-B3C817E5FAB6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ACB8-2B9D-460A-ACEC-814B0E67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2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76E76-2225-4C57-ABB2-B3C817E5FAB6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ACB8-2B9D-460A-ACEC-814B0E67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025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76E76-2225-4C57-ABB2-B3C817E5FAB6}" type="datetimeFigureOut">
              <a:rPr lang="en-US" smtClean="0"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2ACB8-2B9D-460A-ACEC-814B0E675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8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They Behave that Way 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Dialogue 8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orning in the tropical rain forest lived a big caiman &lt;strong&gt;crocodile&lt;/strong&gt;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3938" y="4620806"/>
            <a:ext cx="2743200" cy="1014984"/>
          </a:xfrm>
          <a:prstGeom prst="rect">
            <a:avLst/>
          </a:prstGeom>
        </p:spPr>
      </p:pic>
      <p:pic>
        <p:nvPicPr>
          <p:cNvPr id="5" name="Picture 4" descr="Esacus recurvirostri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029" y="3122873"/>
            <a:ext cx="1209018" cy="1307046"/>
          </a:xfrm>
          <a:prstGeom prst="rect">
            <a:avLst/>
          </a:prstGeom>
        </p:spPr>
      </p:pic>
      <p:pic>
        <p:nvPicPr>
          <p:cNvPr id="7" name="Picture 6" descr="&lt;strong&gt;ostrich&lt;/strong&gt;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61" y="2316163"/>
            <a:ext cx="4048125" cy="4048125"/>
          </a:xfrm>
          <a:prstGeom prst="rect">
            <a:avLst/>
          </a:prstGeom>
        </p:spPr>
      </p:pic>
      <p:pic>
        <p:nvPicPr>
          <p:cNvPr id="8" name="Picture 7" descr="&lt;strong&gt;zebra&lt;/strong&gt; - coloured by franke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338" y="4268793"/>
            <a:ext cx="2194593" cy="219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413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crocodile needs a toothbrush to clean between its teeth.</a:t>
            </a:r>
          </a:p>
          <a:p>
            <a:r>
              <a:rPr lang="en-US" dirty="0" smtClean="0"/>
              <a:t>The plover needs a food source and safety while it eats. So by working together, they both get what they need. </a:t>
            </a:r>
          </a:p>
          <a:p>
            <a:r>
              <a:rPr lang="en-US" dirty="0" smtClean="0"/>
              <a:t>For who would harm an animal when it’s near a crocodile’s teeth?</a:t>
            </a:r>
          </a:p>
          <a:p>
            <a:r>
              <a:rPr lang="en-US" dirty="0" smtClean="0"/>
              <a:t>They behave that way what they do each day.</a:t>
            </a:r>
          </a:p>
          <a:p>
            <a:r>
              <a:rPr lang="en-US" dirty="0" smtClean="0"/>
              <a:t>Oh they help each other along.</a:t>
            </a:r>
          </a:p>
          <a:p>
            <a:r>
              <a:rPr lang="en-US" dirty="0" smtClean="0"/>
              <a:t>They behave that way, what they do each day.</a:t>
            </a:r>
          </a:p>
          <a:p>
            <a:r>
              <a:rPr lang="en-US" dirty="0" smtClean="0"/>
              <a:t>Oh they make each other strong. </a:t>
            </a:r>
          </a:p>
          <a:p>
            <a:r>
              <a:rPr lang="en-US" dirty="0" smtClean="0"/>
              <a:t>The ostrich has good eyesight, but not good nose or ears. </a:t>
            </a:r>
          </a:p>
          <a:p>
            <a:r>
              <a:rPr lang="en-US" dirty="0" smtClean="0"/>
              <a:t>The zebra has poor vision, bit it keenly smells and hears. </a:t>
            </a:r>
          </a:p>
          <a:p>
            <a:r>
              <a:rPr lang="en-US" dirty="0" smtClean="0"/>
              <a:t>So, by working together, they both get what they need. </a:t>
            </a:r>
          </a:p>
          <a:p>
            <a:r>
              <a:rPr lang="en-US" dirty="0" smtClean="0"/>
              <a:t>For one can hear and the other one sees the lion as it creeps.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morning in the tropical rain forest lived a big caiman &lt;strong&gt;crocodile&lt;/strong&gt;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1331" y="2763552"/>
            <a:ext cx="2743200" cy="101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217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17828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7828"/>
            <a:ext cx="10515600" cy="6240627"/>
          </a:xfrm>
        </p:spPr>
        <p:txBody>
          <a:bodyPr>
            <a:normAutofit/>
          </a:bodyPr>
          <a:lstStyle/>
          <a:p>
            <a:r>
              <a:rPr lang="en-US" dirty="0" smtClean="0"/>
              <a:t>They behave that way, what they do each day.</a:t>
            </a:r>
          </a:p>
          <a:p>
            <a:r>
              <a:rPr lang="en-US" dirty="0" smtClean="0"/>
              <a:t>Oh, they help each other along.</a:t>
            </a:r>
          </a:p>
          <a:p>
            <a:r>
              <a:rPr lang="en-US" dirty="0" smtClean="0"/>
              <a:t>They behave that way, what they do each day.</a:t>
            </a:r>
          </a:p>
          <a:p>
            <a:r>
              <a:rPr lang="en-US" dirty="0" smtClean="0"/>
              <a:t>Oh, they make each other strong. </a:t>
            </a:r>
          </a:p>
          <a:p>
            <a:r>
              <a:rPr lang="en-US" dirty="0" smtClean="0"/>
              <a:t>They know hoe to work together and help each other every day.</a:t>
            </a:r>
          </a:p>
          <a:p>
            <a:r>
              <a:rPr lang="en-US" dirty="0" smtClean="0"/>
              <a:t>We should follow their example and do the same in work and play. </a:t>
            </a:r>
          </a:p>
          <a:p>
            <a:r>
              <a:rPr lang="en-US" dirty="0" smtClean="0"/>
              <a:t>They behave that way, what they do each day. </a:t>
            </a:r>
          </a:p>
          <a:p>
            <a:r>
              <a:rPr lang="en-US" dirty="0" smtClean="0"/>
              <a:t>Oh, they help each other along. </a:t>
            </a:r>
          </a:p>
          <a:p>
            <a:r>
              <a:rPr lang="en-US" dirty="0" smtClean="0"/>
              <a:t>They behave that way, what they do each day. </a:t>
            </a:r>
          </a:p>
          <a:p>
            <a:r>
              <a:rPr lang="en-US" dirty="0" smtClean="0"/>
              <a:t>Oh, they make each other strong. </a:t>
            </a:r>
          </a:p>
          <a:p>
            <a:r>
              <a:rPr lang="en-US" dirty="0" smtClean="0"/>
              <a:t>Yes, they make each other strong! </a:t>
            </a:r>
          </a:p>
          <a:p>
            <a:endParaRPr lang="en-US" dirty="0"/>
          </a:p>
        </p:txBody>
      </p:sp>
      <p:pic>
        <p:nvPicPr>
          <p:cNvPr id="4" name="Picture 3" descr="&lt;strong&gt;ostrich&lt;/strong&gt;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9590" y="3438141"/>
            <a:ext cx="3170237" cy="317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881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655"/>
            <a:ext cx="10515600" cy="6526924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chemeClr val="accent6"/>
                </a:solidFill>
              </a:rPr>
              <a:t>Safari Guide 2:</a:t>
            </a:r>
            <a:r>
              <a:rPr lang="en-US" dirty="0" smtClean="0"/>
              <a:t> It’s almost time for you to go home, but there is on more animal we think you should see. 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Safari Guide 3</a:t>
            </a:r>
            <a:r>
              <a:rPr lang="en-US" b="1" dirty="0" smtClean="0"/>
              <a:t>: </a:t>
            </a:r>
            <a:r>
              <a:rPr lang="en-US" dirty="0" smtClean="0"/>
              <a:t>Here in Africa, we have finished our rainy season, and the ground is still a bit muddy. When that happens, they prefer to stay close to the trees so they don’t slip, which makes them harder to find. </a:t>
            </a:r>
          </a:p>
          <a:p>
            <a:r>
              <a:rPr lang="en-US" b="1" dirty="0" err="1" smtClean="0">
                <a:solidFill>
                  <a:srgbClr val="7030A0"/>
                </a:solidFill>
              </a:rPr>
              <a:t>Didi</a:t>
            </a:r>
            <a:r>
              <a:rPr lang="en-US" b="1" dirty="0" smtClean="0">
                <a:solidFill>
                  <a:srgbClr val="7030A0"/>
                </a:solidFill>
              </a:rPr>
              <a:t>: </a:t>
            </a:r>
            <a:r>
              <a:rPr lang="en-US" dirty="0" smtClean="0"/>
              <a:t>I think I hear them! Come! Let’s go in for a closer look. </a:t>
            </a:r>
          </a:p>
          <a:p>
            <a:r>
              <a:rPr lang="en-US" b="1" dirty="0" smtClean="0">
                <a:solidFill>
                  <a:schemeClr val="accent2"/>
                </a:solidFill>
              </a:rPr>
              <a:t>Lilly: </a:t>
            </a:r>
            <a:r>
              <a:rPr lang="en-US" dirty="0" smtClean="0"/>
              <a:t>They’re beautiful!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Melissa:</a:t>
            </a:r>
            <a:r>
              <a:rPr lang="en-US" dirty="0" smtClean="0"/>
              <a:t> Wally! The perfect shot! Hurry before we lost the light. 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Safari Guide 4: </a:t>
            </a:r>
            <a:r>
              <a:rPr lang="en-US" dirty="0" smtClean="0"/>
              <a:t>In this country, the only thing you may shoot animals with is a camera. 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Safari Guide 5: </a:t>
            </a:r>
            <a:r>
              <a:rPr lang="en-US" dirty="0" smtClean="0"/>
              <a:t>Unfortunately, some people break the law. It’s called poaching. 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Safari Guide 6: </a:t>
            </a:r>
            <a:r>
              <a:rPr lang="en-US" dirty="0" smtClean="0"/>
              <a:t>The park rangers try to find poachers before the poachers find the elephants, but sometimes they aren’t fast enough. We are losing elephants and other beautiful animals to poachers. </a:t>
            </a:r>
          </a:p>
          <a:p>
            <a:r>
              <a:rPr lang="en-US" b="1" dirty="0" err="1" smtClean="0">
                <a:solidFill>
                  <a:srgbClr val="7030A0"/>
                </a:solidFill>
              </a:rPr>
              <a:t>Didi</a:t>
            </a:r>
            <a:r>
              <a:rPr lang="en-US" b="1" dirty="0" smtClean="0">
                <a:solidFill>
                  <a:srgbClr val="7030A0"/>
                </a:solidFill>
              </a:rPr>
              <a:t>: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What can we do? 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Safari Guide 7: </a:t>
            </a:r>
            <a:r>
              <a:rPr lang="en-US" dirty="0" smtClean="0"/>
              <a:t>Spread the word about poaching. Don’t buy anything that you think might be produced from poaching. </a:t>
            </a:r>
          </a:p>
          <a:p>
            <a:r>
              <a:rPr lang="en-US" b="1" dirty="0" smtClean="0">
                <a:solidFill>
                  <a:schemeClr val="accent6"/>
                </a:solidFill>
              </a:rPr>
              <a:t>Safari Guide 8: </a:t>
            </a:r>
            <a:r>
              <a:rPr lang="en-US" dirty="0" smtClean="0"/>
              <a:t>And, for right now, we can enjoy the beauty of these wonderful animals!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07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484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They Behave that Way  and Dialogue 8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They Behave that Way  and Dialogue 8</dc:title>
  <dc:creator>McGuirk, Kristen M.</dc:creator>
  <cp:lastModifiedBy>McGuirk, Kristen M.</cp:lastModifiedBy>
  <cp:revision>3</cp:revision>
  <dcterms:created xsi:type="dcterms:W3CDTF">2017-03-08T15:48:28Z</dcterms:created>
  <dcterms:modified xsi:type="dcterms:W3CDTF">2017-03-08T15:53:12Z</dcterms:modified>
</cp:coreProperties>
</file>