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AA65C-E819-4BCF-8282-7B15F7587AC1}"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233793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AA65C-E819-4BCF-8282-7B15F7587AC1}"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2023092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AA65C-E819-4BCF-8282-7B15F7587AC1}"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182523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AA65C-E819-4BCF-8282-7B15F7587AC1}"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3573989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AA65C-E819-4BCF-8282-7B15F7587AC1}"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155095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AA65C-E819-4BCF-8282-7B15F7587AC1}"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129161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AA65C-E819-4BCF-8282-7B15F7587AC1}" type="datetimeFigureOut">
              <a:rPr lang="en-US" smtClean="0"/>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2876756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AA65C-E819-4BCF-8282-7B15F7587AC1}" type="datetimeFigureOut">
              <a:rPr lang="en-US" smtClean="0"/>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1447899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AA65C-E819-4BCF-8282-7B15F7587AC1}" type="datetimeFigureOut">
              <a:rPr lang="en-US" smtClean="0"/>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267796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AA65C-E819-4BCF-8282-7B15F7587AC1}"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373573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AA65C-E819-4BCF-8282-7B15F7587AC1}"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3C1B1-965E-49DA-8BA4-AEE60B6A5515}" type="slidenum">
              <a:rPr lang="en-US" smtClean="0"/>
              <a:t>‹#›</a:t>
            </a:fld>
            <a:endParaRPr lang="en-US"/>
          </a:p>
        </p:txBody>
      </p:sp>
    </p:spTree>
    <p:extLst>
      <p:ext uri="{BB962C8B-B14F-4D97-AF65-F5344CB8AC3E}">
        <p14:creationId xmlns:p14="http://schemas.microsoft.com/office/powerpoint/2010/main" val="226241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AA65C-E819-4BCF-8282-7B15F7587AC1}" type="datetimeFigureOut">
              <a:rPr lang="en-US" smtClean="0"/>
              <a:t>12/19/2016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3C1B1-965E-49DA-8BA4-AEE60B6A5515}" type="slidenum">
              <a:rPr lang="en-US" smtClean="0"/>
              <a:t>‹#›</a:t>
            </a:fld>
            <a:endParaRPr lang="en-US"/>
          </a:p>
        </p:txBody>
      </p:sp>
    </p:spTree>
    <p:extLst>
      <p:ext uri="{BB962C8B-B14F-4D97-AF65-F5344CB8AC3E}">
        <p14:creationId xmlns:p14="http://schemas.microsoft.com/office/powerpoint/2010/main" val="113654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Lion Doesn’t Sleep Tonight </a:t>
            </a:r>
            <a:br>
              <a:rPr lang="en-US" dirty="0" smtClean="0"/>
            </a:br>
            <a:r>
              <a:rPr lang="en-US" dirty="0" smtClean="0"/>
              <a:t>and</a:t>
            </a:r>
            <a:br>
              <a:rPr lang="en-US" dirty="0" smtClean="0"/>
            </a:br>
            <a:r>
              <a:rPr lang="en-US" dirty="0" smtClean="0"/>
              <a:t>Dialogue 2</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2131" y="3715406"/>
            <a:ext cx="2527738" cy="2527738"/>
          </a:xfrm>
          <a:prstGeom prst="rect">
            <a:avLst/>
          </a:prstGeom>
        </p:spPr>
      </p:pic>
    </p:spTree>
    <p:extLst>
      <p:ext uri="{BB962C8B-B14F-4D97-AF65-F5344CB8AC3E}">
        <p14:creationId xmlns:p14="http://schemas.microsoft.com/office/powerpoint/2010/main" val="82037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Lion Doesn’t Sleep Tonight</a:t>
            </a:r>
            <a:endParaRPr lang="en-US" dirty="0"/>
          </a:p>
        </p:txBody>
      </p:sp>
      <p:sp>
        <p:nvSpPr>
          <p:cNvPr id="3" name="Content Placeholder 2"/>
          <p:cNvSpPr>
            <a:spLocks noGrp="1"/>
          </p:cNvSpPr>
          <p:nvPr>
            <p:ph idx="1"/>
          </p:nvPr>
        </p:nvSpPr>
        <p:spPr/>
        <p:txBody>
          <a:bodyPr>
            <a:normAutofit/>
          </a:bodyPr>
          <a:lstStyle/>
          <a:p>
            <a:r>
              <a:rPr lang="en-US" dirty="0" smtClean="0"/>
              <a:t>The lion doesn’t sleep tonight, she’s up and on the prowl. </a:t>
            </a:r>
          </a:p>
          <a:p>
            <a:r>
              <a:rPr lang="en-US" dirty="0" smtClean="0"/>
              <a:t>She creeps so very quietly beneath the sleeping fowl. </a:t>
            </a:r>
          </a:p>
          <a:p>
            <a:r>
              <a:rPr lang="en-US" dirty="0" smtClean="0"/>
              <a:t>Be wary be watchful the lion doesn’t sleep tonight.</a:t>
            </a:r>
          </a:p>
          <a:p>
            <a:r>
              <a:rPr lang="en-US" dirty="0" smtClean="0"/>
              <a:t>The lion doesn’t sleep tonight, she very softly creeps. </a:t>
            </a:r>
          </a:p>
          <a:p>
            <a:r>
              <a:rPr lang="en-US" dirty="0" smtClean="0"/>
              <a:t>She works to feed her family while her cubs are fast asleep. </a:t>
            </a:r>
          </a:p>
          <a:p>
            <a:r>
              <a:rPr lang="en-US" dirty="0" smtClean="0"/>
              <a:t>Be wary, be watchful, the lion doesn’t sleep tonight. </a:t>
            </a:r>
          </a:p>
          <a:p>
            <a:r>
              <a:rPr lang="en-US" dirty="0" smtClean="0"/>
              <a:t>Sleep tonight.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8233" y="4753523"/>
            <a:ext cx="2702911" cy="1803348"/>
          </a:xfrm>
          <a:prstGeom prst="rect">
            <a:avLst/>
          </a:prstGeom>
        </p:spPr>
      </p:pic>
    </p:spTree>
    <p:extLst>
      <p:ext uri="{BB962C8B-B14F-4D97-AF65-F5344CB8AC3E}">
        <p14:creationId xmlns:p14="http://schemas.microsoft.com/office/powerpoint/2010/main" val="2458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Part III: </a:t>
            </a:r>
            <a:r>
              <a:rPr lang="en-US" dirty="0" smtClean="0"/>
              <a:t>Please be careful…</a:t>
            </a:r>
          </a:p>
          <a:p>
            <a:r>
              <a:rPr lang="en-US" b="1" dirty="0" smtClean="0"/>
              <a:t>Part II: </a:t>
            </a:r>
            <a:r>
              <a:rPr lang="en-US" dirty="0" smtClean="0"/>
              <a:t>The silent lion softly creeps….</a:t>
            </a:r>
          </a:p>
          <a:p>
            <a:r>
              <a:rPr lang="en-US" b="1" dirty="0" smtClean="0"/>
              <a:t>Part I:  </a:t>
            </a:r>
            <a:r>
              <a:rPr lang="en-US" dirty="0" smtClean="0"/>
              <a:t>Lion doesn’t sleep. Lion doesn’t sleep. Lion doesn’t sleep. Oh, the lion doesn’t sleep tonight!</a:t>
            </a:r>
          </a:p>
          <a:p>
            <a:endParaRPr lang="en-US" b="1" dirty="0"/>
          </a:p>
          <a:p>
            <a:r>
              <a:rPr lang="en-US" dirty="0" smtClean="0"/>
              <a:t>The lion doesn’t sleep tonight, she’s up and on the loose, </a:t>
            </a:r>
            <a:r>
              <a:rPr lang="en-US" dirty="0" err="1" smtClean="0"/>
              <a:t>lookin</a:t>
            </a:r>
            <a:r>
              <a:rPr lang="en-US" dirty="0" smtClean="0"/>
              <a:t>’ for a zebra or a wildebeest.</a:t>
            </a:r>
          </a:p>
          <a:p>
            <a:r>
              <a:rPr lang="en-US" dirty="0" smtClean="0"/>
              <a:t>She’ll surprise them while they snooze. </a:t>
            </a:r>
          </a:p>
          <a:p>
            <a:r>
              <a:rPr lang="en-US" dirty="0" smtClean="0"/>
              <a:t>Be wary, be watchful! The lion doesn’t sleep tonight. </a:t>
            </a:r>
          </a:p>
          <a:p>
            <a:r>
              <a:rPr lang="en-US" dirty="0" smtClean="0"/>
              <a:t>Sleep tonight. The lion doesn’t sleep tonight. Tonight!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23434" y="177363"/>
            <a:ext cx="3147848" cy="2360886"/>
          </a:xfrm>
          <a:prstGeom prst="rect">
            <a:avLst/>
          </a:prstGeom>
        </p:spPr>
      </p:pic>
    </p:spTree>
    <p:extLst>
      <p:ext uri="{BB962C8B-B14F-4D97-AF65-F5344CB8AC3E}">
        <p14:creationId xmlns:p14="http://schemas.microsoft.com/office/powerpoint/2010/main" val="83352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 2</a:t>
            </a:r>
            <a:endParaRPr lang="en-US" dirty="0"/>
          </a:p>
        </p:txBody>
      </p:sp>
      <p:sp>
        <p:nvSpPr>
          <p:cNvPr id="3" name="Content Placeholder 2"/>
          <p:cNvSpPr>
            <a:spLocks noGrp="1"/>
          </p:cNvSpPr>
          <p:nvPr>
            <p:ph idx="1"/>
          </p:nvPr>
        </p:nvSpPr>
        <p:spPr>
          <a:xfrm>
            <a:off x="838200" y="1450428"/>
            <a:ext cx="10515600" cy="5407572"/>
          </a:xfrm>
        </p:spPr>
        <p:txBody>
          <a:bodyPr>
            <a:normAutofit fontScale="85000" lnSpcReduction="20000"/>
          </a:bodyPr>
          <a:lstStyle/>
          <a:p>
            <a:r>
              <a:rPr lang="en-US" b="1" dirty="0" smtClean="0"/>
              <a:t>Lilly: </a:t>
            </a:r>
            <a:r>
              <a:rPr lang="en-US" dirty="0" smtClean="0"/>
              <a:t>Look at all those adorable little baskets hanging from the acacia tree! Are they for sale?</a:t>
            </a:r>
          </a:p>
          <a:p>
            <a:r>
              <a:rPr lang="en-US" b="1" dirty="0" smtClean="0"/>
              <a:t>Safari Guide 5: </a:t>
            </a:r>
            <a:r>
              <a:rPr lang="en-US" dirty="0" smtClean="0"/>
              <a:t>These baskets aren’t baskets at all-they’re nests. They have to fly out and find some long grass. </a:t>
            </a:r>
          </a:p>
          <a:p>
            <a:r>
              <a:rPr lang="en-US" b="1" dirty="0" smtClean="0"/>
              <a:t>Safari Guide 6: </a:t>
            </a:r>
            <a:r>
              <a:rPr lang="en-US" dirty="0" smtClean="0"/>
              <a:t>They pluck out the grass, fly back to the nest with the grass in their beak, and weave it into the nest. They build the nest one piece of grass at a time. </a:t>
            </a:r>
          </a:p>
          <a:p>
            <a:r>
              <a:rPr lang="en-US" b="1" dirty="0" err="1" smtClean="0"/>
              <a:t>Didi</a:t>
            </a:r>
            <a:r>
              <a:rPr lang="en-US" b="1" dirty="0" smtClean="0"/>
              <a:t>:</a:t>
            </a:r>
            <a:r>
              <a:rPr lang="en-US" dirty="0" smtClean="0"/>
              <a:t> Yes, and I read somewhere that when he is done, he gets the female to come and inspect it. If she doesn’t like it, he chops it down and starts over!</a:t>
            </a:r>
          </a:p>
          <a:p>
            <a:r>
              <a:rPr lang="en-US" b="1" dirty="0" smtClean="0"/>
              <a:t>Melissa: </a:t>
            </a:r>
            <a:r>
              <a:rPr lang="en-US" dirty="0" smtClean="0"/>
              <a:t>Now, that’s my kind of girl! What’s that hole at the bottom on the nest? </a:t>
            </a:r>
          </a:p>
          <a:p>
            <a:r>
              <a:rPr lang="en-US" b="1" dirty="0" smtClean="0"/>
              <a:t>Safari Guide 7: </a:t>
            </a:r>
            <a:r>
              <a:rPr lang="en-US" dirty="0" smtClean="0"/>
              <a:t>That’s the doorway to get in and out of the nest. It helps the birds protect their eggs from predators. </a:t>
            </a:r>
          </a:p>
          <a:p>
            <a:r>
              <a:rPr lang="en-US" b="1" dirty="0" smtClean="0"/>
              <a:t>Lilly:</a:t>
            </a:r>
            <a:r>
              <a:rPr lang="en-US" dirty="0" smtClean="0"/>
              <a:t> Oh, Mr. </a:t>
            </a:r>
            <a:r>
              <a:rPr lang="en-US" dirty="0" err="1" smtClean="0"/>
              <a:t>Charmingforge</a:t>
            </a:r>
            <a:r>
              <a:rPr lang="en-US" dirty="0" smtClean="0"/>
              <a:t>?</a:t>
            </a:r>
          </a:p>
          <a:p>
            <a:r>
              <a:rPr lang="en-US" b="1" dirty="0" smtClean="0"/>
              <a:t>Ward: </a:t>
            </a:r>
            <a:r>
              <a:rPr lang="en-US" dirty="0" smtClean="0"/>
              <a:t>Yes, Mrs. </a:t>
            </a:r>
            <a:r>
              <a:rPr lang="en-US" dirty="0" err="1" smtClean="0"/>
              <a:t>Charmingforge</a:t>
            </a:r>
            <a:r>
              <a:rPr lang="en-US" dirty="0" smtClean="0"/>
              <a:t>?</a:t>
            </a:r>
          </a:p>
          <a:p>
            <a:r>
              <a:rPr lang="en-US" b="1" dirty="0" smtClean="0"/>
              <a:t>Lilly: </a:t>
            </a:r>
            <a:r>
              <a:rPr lang="en-US" dirty="0" smtClean="0"/>
              <a:t>Do you think we could train a weaverbird to make me a purse? It would look so lovely with this outfit!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635" y="0"/>
            <a:ext cx="2023241" cy="136331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9339" y="50380"/>
            <a:ext cx="1793764" cy="1345323"/>
          </a:xfrm>
          <a:prstGeom prst="rect">
            <a:avLst/>
          </a:prstGeom>
        </p:spPr>
      </p:pic>
    </p:spTree>
    <p:extLst>
      <p:ext uri="{BB962C8B-B14F-4D97-AF65-F5344CB8AC3E}">
        <p14:creationId xmlns:p14="http://schemas.microsoft.com/office/powerpoint/2010/main" val="1615434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384</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The Lion Doesn’t Sleep Tonight  and Dialogue 2</vt:lpstr>
      <vt:lpstr>The Lion Doesn’t Sleep Tonight</vt:lpstr>
      <vt:lpstr>PowerPoint Presentation</vt:lpstr>
      <vt:lpstr>Dialogue 2</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Lion Doesn’t Sleep Tonight  and Dialogue 2</dc:title>
  <dc:creator>McGuirk, Kristen M.</dc:creator>
  <cp:lastModifiedBy>McGuirk, Kristen M.</cp:lastModifiedBy>
  <cp:revision>2</cp:revision>
  <dcterms:created xsi:type="dcterms:W3CDTF">2016-12-19T15:16:45Z</dcterms:created>
  <dcterms:modified xsi:type="dcterms:W3CDTF">2016-12-19T15:23:27Z</dcterms:modified>
</cp:coreProperties>
</file>