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4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8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7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C390-3FD1-4FB3-9A42-33601FE33EB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459A-DFF4-4703-BB15-06E42F8F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1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Sneaky Serval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Dialogue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놀라운 세상 눈이 번쩍 :: 2012/09/13 글 목록 (4 Page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20" y="3720662"/>
            <a:ext cx="3046225" cy="218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4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Who’s the cat with spots and stripes? The small, small cat with the big, big ears!</a:t>
            </a:r>
          </a:p>
          <a:p>
            <a:r>
              <a:rPr lang="en-US" dirty="0" smtClean="0"/>
              <a:t>Only twenty inches high; the small, small cat with the big, big ears! </a:t>
            </a:r>
          </a:p>
          <a:p>
            <a:r>
              <a:rPr lang="en-US" dirty="0" smtClean="0"/>
              <a:t>It doesn’t hunt with its eyes. The tall, tall grass gets in its way.</a:t>
            </a:r>
          </a:p>
          <a:p>
            <a:r>
              <a:rPr lang="en-US" dirty="0" smtClean="0"/>
              <a:t>Still, it likes to surprise its lunch by pouncing on its prey. </a:t>
            </a:r>
          </a:p>
          <a:p>
            <a:r>
              <a:rPr lang="en-US" dirty="0" smtClean="0"/>
              <a:t>Sneaky serval, a feline to be feared. </a:t>
            </a:r>
          </a:p>
          <a:p>
            <a:r>
              <a:rPr lang="en-US" dirty="0" smtClean="0"/>
              <a:t>Sneaky serval goes hunting with its ears!</a:t>
            </a:r>
          </a:p>
          <a:p>
            <a:r>
              <a:rPr lang="en-US" dirty="0" smtClean="0"/>
              <a:t>Who goes hunting just by sound? The small, small cat with the big, big ears!</a:t>
            </a:r>
          </a:p>
          <a:p>
            <a:r>
              <a:rPr lang="en-US" dirty="0" smtClean="0"/>
              <a:t>Hearing things beneath the ground? The small ,small cat with the big, big ears! </a:t>
            </a:r>
          </a:p>
          <a:p>
            <a:r>
              <a:rPr lang="en-US" dirty="0" smtClean="0"/>
              <a:t>It doesn’t hunt with its eyes. The tall, tall grass gets in its way.</a:t>
            </a:r>
          </a:p>
          <a:p>
            <a:r>
              <a:rPr lang="en-US" dirty="0" smtClean="0"/>
              <a:t>Still, it likes to surprise its lunch by pouncing on its prey. </a:t>
            </a:r>
          </a:p>
          <a:p>
            <a:r>
              <a:rPr lang="en-US" dirty="0" smtClean="0"/>
              <a:t>Sneaky serval, a feline to be feared. </a:t>
            </a:r>
          </a:p>
          <a:p>
            <a:r>
              <a:rPr lang="en-US" dirty="0" smtClean="0"/>
              <a:t>Sneaky serval goes hunting with its ears!</a:t>
            </a:r>
          </a:p>
          <a:p>
            <a:endParaRPr lang="en-US" dirty="0"/>
          </a:p>
        </p:txBody>
      </p:sp>
      <p:pic>
        <p:nvPicPr>
          <p:cNvPr id="4" name="Picture 3" descr="File:Cute &lt;strong&gt;serval&lt;/strong&gt;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825" y="4509253"/>
            <a:ext cx="1477781" cy="197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6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doesn’t hunt with its eyes. The tall, tall grass gets in its way. </a:t>
            </a:r>
          </a:p>
          <a:p>
            <a:r>
              <a:rPr lang="en-US" dirty="0" smtClean="0"/>
              <a:t>Still, it likes to surprise its lunch by pouncing on its prey. </a:t>
            </a:r>
          </a:p>
          <a:p>
            <a:r>
              <a:rPr lang="en-US" dirty="0" smtClean="0"/>
              <a:t>Sneaky serval, a feline to be feared. </a:t>
            </a:r>
          </a:p>
          <a:p>
            <a:r>
              <a:rPr lang="en-US" dirty="0" smtClean="0"/>
              <a:t>Sneaky serval goes hunting, hunting with its ears! </a:t>
            </a:r>
            <a:endParaRPr lang="en-US" dirty="0"/>
          </a:p>
        </p:txBody>
      </p:sp>
      <p:pic>
        <p:nvPicPr>
          <p:cNvPr id="5" name="Picture 4" descr="File:Cute &lt;strong&gt;serval&lt;/strong&gt;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825" y="4509253"/>
            <a:ext cx="1477781" cy="197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0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49287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Ward: </a:t>
            </a:r>
            <a:r>
              <a:rPr lang="en-US" dirty="0" smtClean="0"/>
              <a:t>Lilly, remind me to get my eyes checked when we get home. I think I’m seeing things.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Lilly:</a:t>
            </a:r>
            <a:r>
              <a:rPr lang="en-US" dirty="0" smtClean="0"/>
              <a:t> Well, what do you see? </a:t>
            </a:r>
          </a:p>
          <a:p>
            <a:r>
              <a:rPr lang="en-US" b="1" dirty="0" smtClean="0"/>
              <a:t>Ward:</a:t>
            </a:r>
            <a:r>
              <a:rPr lang="en-US" dirty="0" smtClean="0"/>
              <a:t> DO you see that crocodile over there on the edge of the river?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Lilly:</a:t>
            </a:r>
            <a:r>
              <a:rPr lang="en-US" dirty="0" smtClean="0"/>
              <a:t> Yes</a:t>
            </a:r>
          </a:p>
          <a:p>
            <a:r>
              <a:rPr lang="en-US" b="1" dirty="0" smtClean="0"/>
              <a:t>Ward:</a:t>
            </a:r>
            <a:r>
              <a:rPr lang="en-US" dirty="0" smtClean="0"/>
              <a:t> Well, it looks as if there is a….a bird picking food out of the crocodile’s teeth.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Lilly:</a:t>
            </a:r>
            <a:r>
              <a:rPr lang="en-US" b="1" dirty="0" smtClean="0"/>
              <a:t> </a:t>
            </a:r>
            <a:r>
              <a:rPr lang="en-US" dirty="0" smtClean="0"/>
              <a:t>Ward, I think you’re right!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10: </a:t>
            </a:r>
            <a:r>
              <a:rPr lang="en-US" dirty="0" smtClean="0"/>
              <a:t>It’s an Egyptian Plover bird. The bird cleans the crocodile’s teeth and the crocodile doesn’t harm the bird. 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Didi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I learned about this in school. Scientists call this symbiosis. </a:t>
            </a:r>
          </a:p>
          <a:p>
            <a:r>
              <a:rPr lang="en-US" b="1" dirty="0" smtClean="0"/>
              <a:t>All:</a:t>
            </a:r>
            <a:r>
              <a:rPr lang="en-US" dirty="0" smtClean="0"/>
              <a:t> </a:t>
            </a:r>
            <a:r>
              <a:rPr lang="en-US" dirty="0" err="1" smtClean="0"/>
              <a:t>Symbi</a:t>
            </a:r>
            <a:r>
              <a:rPr lang="en-US" dirty="0" smtClean="0"/>
              <a:t>-WHAT sis?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11: </a:t>
            </a:r>
            <a:r>
              <a:rPr lang="en-US" dirty="0" smtClean="0"/>
              <a:t>Symbiosis: Have you ever noticed that sometimes your friend is good at something that is difficult for you?</a:t>
            </a:r>
          </a:p>
          <a:p>
            <a:r>
              <a:rPr lang="en-US" b="1" dirty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Safari Guide 12: </a:t>
            </a:r>
            <a:r>
              <a:rPr lang="en-US" dirty="0" smtClean="0"/>
              <a:t>And something that is easy for you is difficult for them, but if you work together, you can help each other and you both benefit?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1: </a:t>
            </a:r>
            <a:r>
              <a:rPr lang="en-US" dirty="0" smtClean="0"/>
              <a:t>There are some great examples of symbiosis in African wildlife. Sometimes, animals with opposite strengths work together and make each other strong. Here are two examples.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90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Sneaky Serval and Dialogue 7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Sneaky Serval and Dialogue 7</dc:title>
  <dc:creator>McGuirk, Kristen M.</dc:creator>
  <cp:lastModifiedBy>McGuirk, Kristen M.</cp:lastModifiedBy>
  <cp:revision>4</cp:revision>
  <dcterms:created xsi:type="dcterms:W3CDTF">2017-03-06T16:27:35Z</dcterms:created>
  <dcterms:modified xsi:type="dcterms:W3CDTF">2017-03-06T16:31:08Z</dcterms:modified>
</cp:coreProperties>
</file>