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8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3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8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6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3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9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00F1-1BCE-4D71-9FE8-66F2FFA7B6C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4EC2-B22D-4236-9A57-FEAA703D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8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On Safari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nd</a:t>
            </a:r>
          </a:p>
          <a:p>
            <a:r>
              <a:rPr lang="en-US" dirty="0" smtClean="0"/>
              <a:t>Dialogue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608" y="2002220"/>
            <a:ext cx="405149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4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Safari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Jambo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rafiki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 my friend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safari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on safari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Jambo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 my friend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Karibunisana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glad you’re with us.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know a place where the sun shines bright, and the lions keep roaring all through the night.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baboon calls it home and cape buffalo roam, and the eagles are flying high.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know a place where talk grasses sway, and the laughing hyena can run and play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many antelope oh, come on let’s go!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Won’t you join me in Africa?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62" y="239000"/>
            <a:ext cx="3805875" cy="397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4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4928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sunlight sizzles in the air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there’s adventure everywhere.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in sunshine or in rain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it’s never ever tame, on safari!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know a place with acacia trees, and the elephants roam anywhere they please.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massive and tall, to the flying or small, there is wildlife from A to Z.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sunlight sizzles in the air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there’s adventure everywhere.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in sunshine or in rain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it’s never ever tame, on safari!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sunlight sizzles in the air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there’s adventure everywhere.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in sunshine or in rain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safari, it’s never ever tame, on safari!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safari!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925" y="2887608"/>
            <a:ext cx="3805875" cy="397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4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Dialogue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4302"/>
            <a:ext cx="10515600" cy="53287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Safari Guide 1: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Jambo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karibuni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Africa! Hello and welcome to Africa! You were very smart to come early in the morning before the sun rises and the air is still cool.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Safari Guide 2: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doing our best to make sure you see as many different animals as possible. It’s usually easy to find bigger animals, like the elephant and giraffe…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Melissa: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Wonderful! I’ll look GREAT in a shot with a giraffe!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Safari Guide 3: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….but we also are working hard to find some animals that you have probably never seen before. 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Cool! We learned in my science class about some of the smaller animals. I hope we get to see a serval-or maybe a warthog!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Ward: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Well, if your friends can’t find the animals, we can just follow the other tourists to find the animals!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Safari Guide 4: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just got a report that the lions were spotted not far from here. The lions like to hunt at night under the cover of darkness.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Wally: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would love to see the male lions hunt! What a picture that would make!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But they don’t- their manes would get in the way. The males protect the pride, and the females do the hunting.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SO keep your eyes peeled….we’re looking for lion!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267891"/>
            <a:ext cx="1147397" cy="115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1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496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On Safari</vt:lpstr>
      <vt:lpstr>On Safari</vt:lpstr>
      <vt:lpstr>PowerPoint Presentation</vt:lpstr>
      <vt:lpstr>Dialogue 1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Safari</dc:title>
  <dc:creator>McGuirk, Kristen M.</dc:creator>
  <cp:lastModifiedBy>McGuirk, Kristen M.</cp:lastModifiedBy>
  <cp:revision>2</cp:revision>
  <dcterms:created xsi:type="dcterms:W3CDTF">2016-12-09T16:00:51Z</dcterms:created>
  <dcterms:modified xsi:type="dcterms:W3CDTF">2016-12-09T16:07:06Z</dcterms:modified>
</cp:coreProperties>
</file>