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1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2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9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5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0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7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9D70-15F3-4945-AB39-6D9964B65F9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0C87-0FE0-4874-AD83-FF495CFF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2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Think it Might Be Elephants!</a:t>
            </a:r>
            <a:br>
              <a:rPr lang="en-US" dirty="0" smtClean="0"/>
            </a:br>
            <a:r>
              <a:rPr lang="en-US" dirty="0" smtClean="0"/>
              <a:t>Dialogue 9</a:t>
            </a:r>
            <a:br>
              <a:rPr lang="en-US" dirty="0" smtClean="0"/>
            </a:br>
            <a:r>
              <a:rPr lang="en-US" dirty="0" smtClean="0"/>
              <a:t>Reprise: On Safari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lephant | Free Stock Photo | Illustration of an elephant | # 114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65" y="3213856"/>
            <a:ext cx="4717689" cy="36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1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86"/>
            <a:ext cx="10515600" cy="598777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All:</a:t>
            </a:r>
            <a:r>
              <a:rPr lang="en-US" dirty="0" smtClean="0"/>
              <a:t> I hear trumpeting from far away.</a:t>
            </a:r>
          </a:p>
          <a:p>
            <a:r>
              <a:rPr lang="en-US" dirty="0" smtClean="0"/>
              <a:t>What animal does that to say “I’m warning you to stay away?”</a:t>
            </a:r>
          </a:p>
          <a:p>
            <a:r>
              <a:rPr lang="en-US" dirty="0" smtClean="0"/>
              <a:t>I think it might be elephants</a:t>
            </a:r>
          </a:p>
          <a:p>
            <a:r>
              <a:rPr lang="en-US" dirty="0" smtClean="0"/>
              <a:t>Walking</a:t>
            </a:r>
          </a:p>
          <a:p>
            <a:r>
              <a:rPr lang="en-US" b="1" dirty="0" smtClean="0"/>
              <a:t>Voice 1: </a:t>
            </a:r>
            <a:r>
              <a:rPr lang="en-US" dirty="0" smtClean="0"/>
              <a:t>Oh, the elephants are walking (Repeat)</a:t>
            </a:r>
          </a:p>
          <a:p>
            <a:r>
              <a:rPr lang="en-US" b="1" dirty="0" smtClean="0"/>
              <a:t>Voice 2:</a:t>
            </a:r>
            <a:r>
              <a:rPr lang="en-US" dirty="0" smtClean="0"/>
              <a:t> I see something in the bog, looking like an enormous long.</a:t>
            </a:r>
          </a:p>
          <a:p>
            <a:pPr marL="0" indent="0">
              <a:buNone/>
            </a:pPr>
            <a:r>
              <a:rPr lang="en-US" dirty="0" smtClean="0"/>
              <a:t>   Who’s keeping cool in the smelly pool? I think it might be elephants!</a:t>
            </a:r>
          </a:p>
          <a:p>
            <a:r>
              <a:rPr lang="en-US" b="1" dirty="0" smtClean="0"/>
              <a:t>All:</a:t>
            </a:r>
            <a:r>
              <a:rPr lang="en-US" dirty="0" smtClean="0"/>
              <a:t> Baby elephant passing by, in the shade of his mom, so high, with his twisting trunk bouncing as he goes, like a slinky in his nose. </a:t>
            </a:r>
          </a:p>
          <a:p>
            <a:r>
              <a:rPr lang="en-US" b="1" dirty="0" smtClean="0"/>
              <a:t>Voice 1: </a:t>
            </a:r>
            <a:r>
              <a:rPr lang="en-US" dirty="0" smtClean="0"/>
              <a:t>Walking oh, the elephants are walking…(Repeat)</a:t>
            </a:r>
          </a:p>
          <a:p>
            <a:r>
              <a:rPr lang="en-US" b="1" dirty="0" smtClean="0"/>
              <a:t>Voice 2: </a:t>
            </a:r>
            <a:r>
              <a:rPr lang="en-US" dirty="0" smtClean="0"/>
              <a:t>I hear crackling in the trees, deep in the bush where it’s hard to see. Who thinks bark is a special treat? I think it might be elephants. </a:t>
            </a:r>
          </a:p>
          <a:p>
            <a:r>
              <a:rPr lang="en-US" b="1" dirty="0" smtClean="0"/>
              <a:t>All:</a:t>
            </a:r>
            <a:r>
              <a:rPr lang="en-US" dirty="0" smtClean="0"/>
              <a:t> I think it might be elephants!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lephant | Free Stock Photo | Illustration of an elephant | # 114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594" y="5279139"/>
            <a:ext cx="1737835" cy="134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7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Wally: </a:t>
            </a:r>
            <a:r>
              <a:rPr lang="en-US" dirty="0" smtClean="0"/>
              <a:t>This day went by so fast! The sun is about to set.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Lilly:</a:t>
            </a:r>
            <a:r>
              <a:rPr lang="en-US" dirty="0" smtClean="0"/>
              <a:t> And what beautiful sunsets you have in Africa!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1: </a:t>
            </a:r>
            <a:r>
              <a:rPr lang="en-US" dirty="0" smtClean="0"/>
              <a:t>It’s Time for us to say goodbye so that you can travel back to your home. As we say in Swahili, </a:t>
            </a:r>
            <a:r>
              <a:rPr lang="en-US" dirty="0" err="1" smtClean="0"/>
              <a:t>Kwaheri</a:t>
            </a:r>
            <a:r>
              <a:rPr lang="en-US" dirty="0" smtClean="0"/>
              <a:t>! Goodbye!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Didi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Kwaheri</a:t>
            </a:r>
            <a:r>
              <a:rPr lang="en-US" dirty="0" smtClean="0"/>
              <a:t>!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Melissa:</a:t>
            </a:r>
            <a:r>
              <a:rPr lang="en-US" dirty="0" smtClean="0"/>
              <a:t> Asante!</a:t>
            </a:r>
          </a:p>
          <a:p>
            <a:r>
              <a:rPr lang="en-US" b="1" dirty="0" smtClean="0"/>
              <a:t>Ward, Lilly, Wally: </a:t>
            </a:r>
            <a:r>
              <a:rPr lang="en-US" dirty="0" smtClean="0"/>
              <a:t>Thank you! Lovely day! We can’t wait to come back!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lephant | Free Stock Photo | Illustration of an elephant | # 114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3" y="155345"/>
            <a:ext cx="3003254" cy="231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3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Reprise: On Safari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531298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Solo: </a:t>
            </a:r>
            <a:r>
              <a:rPr lang="en-US" dirty="0" err="1" smtClean="0"/>
              <a:t>Kwaheri</a:t>
            </a:r>
            <a:r>
              <a:rPr lang="en-US" dirty="0" smtClean="0"/>
              <a:t> </a:t>
            </a:r>
            <a:r>
              <a:rPr lang="en-US" dirty="0" err="1" smtClean="0"/>
              <a:t>rafiki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All: </a:t>
            </a:r>
            <a:r>
              <a:rPr lang="en-US" dirty="0" smtClean="0"/>
              <a:t>Goodbye, my friend.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Solo: </a:t>
            </a:r>
            <a:r>
              <a:rPr lang="en-US" dirty="0" err="1" smtClean="0"/>
              <a:t>Kwaheri</a:t>
            </a:r>
            <a:r>
              <a:rPr lang="en-US" dirty="0" smtClean="0"/>
              <a:t> Africa. </a:t>
            </a:r>
          </a:p>
          <a:p>
            <a:r>
              <a:rPr lang="en-US" b="1" dirty="0" smtClean="0"/>
              <a:t>All:</a:t>
            </a:r>
            <a:r>
              <a:rPr lang="en-US" dirty="0" smtClean="0"/>
              <a:t> Goodbye to Africa.</a:t>
            </a:r>
          </a:p>
          <a:p>
            <a:r>
              <a:rPr lang="en-US" dirty="0" smtClean="0"/>
              <a:t>We saw a place where the sun shines bright, and the lions keep roaring all through the night.</a:t>
            </a:r>
          </a:p>
          <a:p>
            <a:r>
              <a:rPr lang="en-US" dirty="0" smtClean="0"/>
              <a:t>The baboon calls it home and cape buffalo roam, and the eagles are flying high. </a:t>
            </a:r>
          </a:p>
          <a:p>
            <a:r>
              <a:rPr lang="en-US" dirty="0" smtClean="0"/>
              <a:t>We saw a place where tall grasses sway, and the laughing hyena can run and play.</a:t>
            </a:r>
          </a:p>
          <a:p>
            <a:r>
              <a:rPr lang="en-US" dirty="0" smtClean="0"/>
              <a:t>So many antelope, glad we got to go! </a:t>
            </a:r>
          </a:p>
          <a:p>
            <a:r>
              <a:rPr lang="en-US" dirty="0" smtClean="0"/>
              <a:t>We had fun there in Africa!</a:t>
            </a:r>
          </a:p>
          <a:p>
            <a:r>
              <a:rPr lang="en-US" dirty="0"/>
              <a:t> </a:t>
            </a:r>
            <a:r>
              <a:rPr lang="en-US" dirty="0" smtClean="0"/>
              <a:t>On safari, sunlight sizzles in the air.</a:t>
            </a:r>
          </a:p>
          <a:p>
            <a:r>
              <a:rPr lang="en-US" dirty="0" smtClean="0"/>
              <a:t>On safari, there’s adventure everywhere.</a:t>
            </a:r>
          </a:p>
          <a:p>
            <a:r>
              <a:rPr lang="en-US" dirty="0" smtClean="0"/>
              <a:t>On safari, in sunshine or in rain</a:t>
            </a:r>
          </a:p>
          <a:p>
            <a:r>
              <a:rPr lang="en-US" dirty="0" smtClean="0"/>
              <a:t>On safari, it’s never ever tame, on safari! </a:t>
            </a:r>
            <a:r>
              <a:rPr lang="en-US" dirty="0" err="1" smtClean="0"/>
              <a:t>Kuja</a:t>
            </a:r>
            <a:r>
              <a:rPr lang="en-US" dirty="0" smtClean="0"/>
              <a:t> Safari! </a:t>
            </a:r>
            <a:endParaRPr lang="en-US" dirty="0"/>
          </a:p>
        </p:txBody>
      </p:sp>
      <p:pic>
        <p:nvPicPr>
          <p:cNvPr id="4" name="Picture 3" descr="EI GARCIA LORCA: febrero 20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617" y="252248"/>
            <a:ext cx="1955894" cy="22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3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 Think it Might Be Elephants! Dialogue 9 Reprise: On Safari</vt:lpstr>
      <vt:lpstr>PowerPoint Presentation</vt:lpstr>
      <vt:lpstr>Dialogue 9</vt:lpstr>
      <vt:lpstr>Reprise: On Safari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Think it Might Be Elephants! and Dialogue 9</dc:title>
  <dc:creator>McGuirk, Kristen M.</dc:creator>
  <cp:lastModifiedBy>McGuirk, Kristen M.</cp:lastModifiedBy>
  <cp:revision>2</cp:revision>
  <dcterms:created xsi:type="dcterms:W3CDTF">2017-03-08T16:02:08Z</dcterms:created>
  <dcterms:modified xsi:type="dcterms:W3CDTF">2017-03-08T16:06:31Z</dcterms:modified>
</cp:coreProperties>
</file>