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8C14-2F2C-4538-9EFC-8D16DFF49FE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B695-7D3F-4666-AB69-447986545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2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8C14-2F2C-4538-9EFC-8D16DFF49FE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B695-7D3F-4666-AB69-447986545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8C14-2F2C-4538-9EFC-8D16DFF49FE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B695-7D3F-4666-AB69-447986545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08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8C14-2F2C-4538-9EFC-8D16DFF49FE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B695-7D3F-4666-AB69-447986545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3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8C14-2F2C-4538-9EFC-8D16DFF49FE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B695-7D3F-4666-AB69-447986545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32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8C14-2F2C-4538-9EFC-8D16DFF49FE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B695-7D3F-4666-AB69-447986545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92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8C14-2F2C-4538-9EFC-8D16DFF49FE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B695-7D3F-4666-AB69-447986545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0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8C14-2F2C-4538-9EFC-8D16DFF49FE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B695-7D3F-4666-AB69-447986545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17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8C14-2F2C-4538-9EFC-8D16DFF49FE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B695-7D3F-4666-AB69-447986545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1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8C14-2F2C-4538-9EFC-8D16DFF49FE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B695-7D3F-4666-AB69-447986545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8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8C14-2F2C-4538-9EFC-8D16DFF49FE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B695-7D3F-4666-AB69-447986545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6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18C14-2F2C-4538-9EFC-8D16DFF49FE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FB695-7D3F-4666-AB69-447986545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7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Gecko on the Hunt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Dialogue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Geckos and lizards are our best friends | epsos.d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333" y="3964821"/>
            <a:ext cx="2719333" cy="217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243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Gecko on the Hunt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Gecko on the hunt!</a:t>
            </a:r>
          </a:p>
          <a:p>
            <a:r>
              <a:rPr lang="en-US" dirty="0" smtClean="0"/>
              <a:t>When I’m hungry and it’s supper that I want, gecko on the hunt. </a:t>
            </a:r>
          </a:p>
          <a:p>
            <a:r>
              <a:rPr lang="en-US" dirty="0" smtClean="0"/>
              <a:t>Gecko on the hunt! </a:t>
            </a:r>
          </a:p>
          <a:p>
            <a:r>
              <a:rPr lang="en-US" dirty="0" smtClean="0"/>
              <a:t>When I’m hungry and it’s supper that I want, gecko on the hunt. </a:t>
            </a:r>
          </a:p>
          <a:p>
            <a:r>
              <a:rPr lang="en-US" dirty="0" smtClean="0"/>
              <a:t>I’m on top of the wall looking down on the living room, searching for something good to eat. </a:t>
            </a:r>
          </a:p>
          <a:p>
            <a:r>
              <a:rPr lang="en-US" dirty="0" smtClean="0"/>
              <a:t>Maybe a spider, maybe just a bug, a termite’s a very special treat. </a:t>
            </a:r>
          </a:p>
          <a:p>
            <a:r>
              <a:rPr lang="en-US" dirty="0" smtClean="0"/>
              <a:t>Look!</a:t>
            </a:r>
          </a:p>
          <a:p>
            <a:r>
              <a:rPr lang="en-US" dirty="0" smtClean="0"/>
              <a:t>A beetle, a </a:t>
            </a:r>
            <a:r>
              <a:rPr lang="en-US" dirty="0" err="1" smtClean="0"/>
              <a:t>munchy</a:t>
            </a:r>
            <a:r>
              <a:rPr lang="en-US" dirty="0" smtClean="0"/>
              <a:t>, crunchy beetle! </a:t>
            </a:r>
            <a:endParaRPr lang="en-US" dirty="0"/>
          </a:p>
        </p:txBody>
      </p:sp>
      <p:pic>
        <p:nvPicPr>
          <p:cNvPr id="4" name="Picture 3" descr="Geckos and lizards are our best friends | epsos.d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974" y="0"/>
            <a:ext cx="2719333" cy="217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216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Gecko on the hunt!</a:t>
            </a:r>
          </a:p>
          <a:p>
            <a:r>
              <a:rPr lang="en-US" dirty="0" smtClean="0"/>
              <a:t>When I’m hungry and it’s supper that I want, gecko on the hunt. </a:t>
            </a:r>
          </a:p>
          <a:p>
            <a:r>
              <a:rPr lang="en-US" dirty="0" smtClean="0"/>
              <a:t>Gecko on the hunt!</a:t>
            </a:r>
          </a:p>
          <a:p>
            <a:r>
              <a:rPr lang="en-US" dirty="0" smtClean="0"/>
              <a:t>When I’m hungry and it’s supper that I want, gecko on the hunt. </a:t>
            </a:r>
          </a:p>
          <a:p>
            <a:endParaRPr lang="en-US" dirty="0" smtClean="0"/>
          </a:p>
          <a:p>
            <a:r>
              <a:rPr lang="en-US" dirty="0" smtClean="0"/>
              <a:t>Running down the wall, I run very fast then freeze!</a:t>
            </a:r>
          </a:p>
          <a:p>
            <a:r>
              <a:rPr lang="en-US" dirty="0" smtClean="0"/>
              <a:t>Swish, swish</a:t>
            </a:r>
          </a:p>
          <a:p>
            <a:r>
              <a:rPr lang="en-US" dirty="0" smtClean="0"/>
              <a:t>Tail’s a </a:t>
            </a:r>
            <a:r>
              <a:rPr lang="en-US" dirty="0" err="1" smtClean="0"/>
              <a:t>swishin</a:t>
            </a:r>
            <a:r>
              <a:rPr lang="en-US" dirty="0" smtClean="0"/>
              <a:t>’ while I’m a </a:t>
            </a:r>
            <a:r>
              <a:rPr lang="en-US" dirty="0" err="1" smtClean="0"/>
              <a:t>thinkin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Moving silently I’m so very sneaky. </a:t>
            </a:r>
          </a:p>
          <a:p>
            <a:r>
              <a:rPr lang="en-US" dirty="0" smtClean="0"/>
              <a:t>I’m so close, it’s time to make my move. </a:t>
            </a:r>
          </a:p>
          <a:p>
            <a:r>
              <a:rPr lang="en-US" dirty="0" smtClean="0"/>
              <a:t>Here I go! Yes! I got the </a:t>
            </a:r>
            <a:r>
              <a:rPr lang="en-US" dirty="0" err="1" smtClean="0"/>
              <a:t>beast!I’m</a:t>
            </a:r>
            <a:r>
              <a:rPr lang="en-US" dirty="0" smtClean="0"/>
              <a:t> </a:t>
            </a:r>
            <a:r>
              <a:rPr lang="en-US" dirty="0" err="1" smtClean="0"/>
              <a:t>gonna</a:t>
            </a:r>
            <a:r>
              <a:rPr lang="en-US" dirty="0" smtClean="0"/>
              <a:t> have a feast! Gecko on the hunt</a:t>
            </a:r>
          </a:p>
          <a:p>
            <a:r>
              <a:rPr lang="en-US" dirty="0" smtClean="0"/>
              <a:t>Gecko on the hunt! I’m </a:t>
            </a:r>
            <a:r>
              <a:rPr lang="en-US" dirty="0" err="1" smtClean="0"/>
              <a:t>gonna</a:t>
            </a:r>
            <a:r>
              <a:rPr lang="en-US" dirty="0" smtClean="0"/>
              <a:t> have a feast you see! </a:t>
            </a:r>
            <a:endParaRPr lang="en-US" dirty="0"/>
          </a:p>
        </p:txBody>
      </p:sp>
      <p:pic>
        <p:nvPicPr>
          <p:cNvPr id="4" name="Picture 3" descr="Geckos and lizards are our best friends | epsos.d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106" y="2672048"/>
            <a:ext cx="2719333" cy="217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97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Melissa: </a:t>
            </a:r>
            <a:r>
              <a:rPr lang="en-US" dirty="0" smtClean="0"/>
              <a:t>Now, Wally I think we should…get a photo!</a:t>
            </a:r>
          </a:p>
          <a:p>
            <a:r>
              <a:rPr lang="en-US" b="1" dirty="0" smtClean="0"/>
              <a:t>Wally:</a:t>
            </a:r>
            <a:r>
              <a:rPr lang="en-US" dirty="0" smtClean="0"/>
              <a:t> I’m sorry. I didn’t sleep well at all. There were these small, furry animals on my roof and they were jumping around and making crying noises all night long. </a:t>
            </a:r>
          </a:p>
          <a:p>
            <a:r>
              <a:rPr lang="en-US" b="1" dirty="0" smtClean="0"/>
              <a:t>Safari Guide 4: </a:t>
            </a:r>
            <a:r>
              <a:rPr lang="en-US" dirty="0" smtClean="0"/>
              <a:t>Sounds like a </a:t>
            </a:r>
            <a:r>
              <a:rPr lang="en-US" dirty="0" err="1" smtClean="0"/>
              <a:t>bushbaby</a:t>
            </a:r>
            <a:r>
              <a:rPr lang="en-US" dirty="0" smtClean="0"/>
              <a:t>. They aren’t very big-about the size of a squirrel. </a:t>
            </a:r>
          </a:p>
          <a:p>
            <a:r>
              <a:rPr lang="en-US" b="1" dirty="0" smtClean="0"/>
              <a:t>Safari Guide 5: </a:t>
            </a:r>
            <a:r>
              <a:rPr lang="en-US" dirty="0" smtClean="0"/>
              <a:t>They look like a lemur, only smaller, with multi-colored fur, big round eyes and a long curly tail. They can jump up twenty feet in a single bound!</a:t>
            </a:r>
          </a:p>
          <a:p>
            <a:r>
              <a:rPr lang="en-US" b="1" dirty="0" smtClean="0"/>
              <a:t>Melissa: </a:t>
            </a:r>
            <a:r>
              <a:rPr lang="en-US" dirty="0" smtClean="0"/>
              <a:t>So, if they look like lemurs, who do they call them </a:t>
            </a:r>
            <a:r>
              <a:rPr lang="en-US" dirty="0" err="1" smtClean="0"/>
              <a:t>bushbabies</a:t>
            </a:r>
            <a:r>
              <a:rPr lang="en-US" dirty="0" smtClean="0"/>
              <a:t>? Do they have a bush mommy?</a:t>
            </a:r>
          </a:p>
          <a:p>
            <a:r>
              <a:rPr lang="en-US" b="1" dirty="0" smtClean="0"/>
              <a:t>Safari Guide 6: </a:t>
            </a:r>
            <a:r>
              <a:rPr lang="en-US" dirty="0" smtClean="0"/>
              <a:t>They are called </a:t>
            </a:r>
            <a:r>
              <a:rPr lang="en-US" dirty="0" err="1" smtClean="0"/>
              <a:t>bushbabies</a:t>
            </a:r>
            <a:r>
              <a:rPr lang="en-US" dirty="0"/>
              <a:t> </a:t>
            </a:r>
            <a:r>
              <a:rPr lang="en-US" dirty="0" smtClean="0"/>
              <a:t>because they are usually found in the countryside, which also called the bush, and their cry sounds like a human toddler crying. </a:t>
            </a:r>
          </a:p>
          <a:p>
            <a:r>
              <a:rPr lang="en-US" b="1" dirty="0" smtClean="0"/>
              <a:t>Safari Guide 7: </a:t>
            </a:r>
            <a:r>
              <a:rPr lang="en-US" dirty="0" smtClean="0"/>
              <a:t>Plus, they are nocturnal, which means they are awake at night…and very social and noisy. </a:t>
            </a:r>
          </a:p>
          <a:p>
            <a:r>
              <a:rPr lang="en-US" b="1" dirty="0" smtClean="0"/>
              <a:t>Wally: </a:t>
            </a:r>
            <a:r>
              <a:rPr lang="en-US" dirty="0" smtClean="0"/>
              <a:t>Oh, yes, they are! When they were on my roof last night I just wanted to climb up there and say to them, “Get off of my roof! I am trying to sleep down here!” </a:t>
            </a:r>
          </a:p>
          <a:p>
            <a:endParaRPr lang="en-US" dirty="0"/>
          </a:p>
        </p:txBody>
      </p:sp>
      <p:pic>
        <p:nvPicPr>
          <p:cNvPr id="4" name="Picture 3" descr="&lt;strong&gt;bush-babies&lt;/strong&g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5132" y="5580993"/>
            <a:ext cx="2270234" cy="1277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703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435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Gecko on the Hunt and Dialogue 5</vt:lpstr>
      <vt:lpstr>Gecko on the Hunt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Gecko on the Hunt and Dialogue 5</dc:title>
  <dc:creator>McGuirk, Kristen M.</dc:creator>
  <cp:lastModifiedBy>McGuirk, Kristen M.</cp:lastModifiedBy>
  <cp:revision>6</cp:revision>
  <dcterms:created xsi:type="dcterms:W3CDTF">2017-02-14T16:44:36Z</dcterms:created>
  <dcterms:modified xsi:type="dcterms:W3CDTF">2017-02-27T17:44:46Z</dcterms:modified>
</cp:coreProperties>
</file>