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F3CF20-EC9C-498E-8210-53EFCCFAB6EC}"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A3690-BBC7-4C7C-AFC6-E12B01A524DA}" type="slidenum">
              <a:rPr lang="en-US" smtClean="0"/>
              <a:t>‹#›</a:t>
            </a:fld>
            <a:endParaRPr lang="en-US"/>
          </a:p>
        </p:txBody>
      </p:sp>
    </p:spTree>
    <p:extLst>
      <p:ext uri="{BB962C8B-B14F-4D97-AF65-F5344CB8AC3E}">
        <p14:creationId xmlns:p14="http://schemas.microsoft.com/office/powerpoint/2010/main" val="574364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3CF20-EC9C-498E-8210-53EFCCFAB6EC}"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A3690-BBC7-4C7C-AFC6-E12B01A524DA}" type="slidenum">
              <a:rPr lang="en-US" smtClean="0"/>
              <a:t>‹#›</a:t>
            </a:fld>
            <a:endParaRPr lang="en-US"/>
          </a:p>
        </p:txBody>
      </p:sp>
    </p:spTree>
    <p:extLst>
      <p:ext uri="{BB962C8B-B14F-4D97-AF65-F5344CB8AC3E}">
        <p14:creationId xmlns:p14="http://schemas.microsoft.com/office/powerpoint/2010/main" val="296780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3CF20-EC9C-498E-8210-53EFCCFAB6EC}"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A3690-BBC7-4C7C-AFC6-E12B01A524DA}" type="slidenum">
              <a:rPr lang="en-US" smtClean="0"/>
              <a:t>‹#›</a:t>
            </a:fld>
            <a:endParaRPr lang="en-US"/>
          </a:p>
        </p:txBody>
      </p:sp>
    </p:spTree>
    <p:extLst>
      <p:ext uri="{BB962C8B-B14F-4D97-AF65-F5344CB8AC3E}">
        <p14:creationId xmlns:p14="http://schemas.microsoft.com/office/powerpoint/2010/main" val="127887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3CF20-EC9C-498E-8210-53EFCCFAB6EC}"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A3690-BBC7-4C7C-AFC6-E12B01A524DA}" type="slidenum">
              <a:rPr lang="en-US" smtClean="0"/>
              <a:t>‹#›</a:t>
            </a:fld>
            <a:endParaRPr lang="en-US"/>
          </a:p>
        </p:txBody>
      </p:sp>
    </p:spTree>
    <p:extLst>
      <p:ext uri="{BB962C8B-B14F-4D97-AF65-F5344CB8AC3E}">
        <p14:creationId xmlns:p14="http://schemas.microsoft.com/office/powerpoint/2010/main" val="457317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F3CF20-EC9C-498E-8210-53EFCCFAB6EC}"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A3690-BBC7-4C7C-AFC6-E12B01A524DA}" type="slidenum">
              <a:rPr lang="en-US" smtClean="0"/>
              <a:t>‹#›</a:t>
            </a:fld>
            <a:endParaRPr lang="en-US"/>
          </a:p>
        </p:txBody>
      </p:sp>
    </p:spTree>
    <p:extLst>
      <p:ext uri="{BB962C8B-B14F-4D97-AF65-F5344CB8AC3E}">
        <p14:creationId xmlns:p14="http://schemas.microsoft.com/office/powerpoint/2010/main" val="1108412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F3CF20-EC9C-498E-8210-53EFCCFAB6EC}"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A3690-BBC7-4C7C-AFC6-E12B01A524DA}" type="slidenum">
              <a:rPr lang="en-US" smtClean="0"/>
              <a:t>‹#›</a:t>
            </a:fld>
            <a:endParaRPr lang="en-US"/>
          </a:p>
        </p:txBody>
      </p:sp>
    </p:spTree>
    <p:extLst>
      <p:ext uri="{BB962C8B-B14F-4D97-AF65-F5344CB8AC3E}">
        <p14:creationId xmlns:p14="http://schemas.microsoft.com/office/powerpoint/2010/main" val="2593767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F3CF20-EC9C-498E-8210-53EFCCFAB6EC}" type="datetimeFigureOut">
              <a:rPr lang="en-US" smtClean="0"/>
              <a:t>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BA3690-BBC7-4C7C-AFC6-E12B01A524DA}" type="slidenum">
              <a:rPr lang="en-US" smtClean="0"/>
              <a:t>‹#›</a:t>
            </a:fld>
            <a:endParaRPr lang="en-US"/>
          </a:p>
        </p:txBody>
      </p:sp>
    </p:spTree>
    <p:extLst>
      <p:ext uri="{BB962C8B-B14F-4D97-AF65-F5344CB8AC3E}">
        <p14:creationId xmlns:p14="http://schemas.microsoft.com/office/powerpoint/2010/main" val="295126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3CF20-EC9C-498E-8210-53EFCCFAB6EC}" type="datetimeFigureOut">
              <a:rPr lang="en-US" smtClean="0"/>
              <a:t>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BA3690-BBC7-4C7C-AFC6-E12B01A524DA}" type="slidenum">
              <a:rPr lang="en-US" smtClean="0"/>
              <a:t>‹#›</a:t>
            </a:fld>
            <a:endParaRPr lang="en-US"/>
          </a:p>
        </p:txBody>
      </p:sp>
    </p:spTree>
    <p:extLst>
      <p:ext uri="{BB962C8B-B14F-4D97-AF65-F5344CB8AC3E}">
        <p14:creationId xmlns:p14="http://schemas.microsoft.com/office/powerpoint/2010/main" val="3568751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3CF20-EC9C-498E-8210-53EFCCFAB6EC}" type="datetimeFigureOut">
              <a:rPr lang="en-US" smtClean="0"/>
              <a:t>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BA3690-BBC7-4C7C-AFC6-E12B01A524DA}" type="slidenum">
              <a:rPr lang="en-US" smtClean="0"/>
              <a:t>‹#›</a:t>
            </a:fld>
            <a:endParaRPr lang="en-US"/>
          </a:p>
        </p:txBody>
      </p:sp>
    </p:spTree>
    <p:extLst>
      <p:ext uri="{BB962C8B-B14F-4D97-AF65-F5344CB8AC3E}">
        <p14:creationId xmlns:p14="http://schemas.microsoft.com/office/powerpoint/2010/main" val="466426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F3CF20-EC9C-498E-8210-53EFCCFAB6EC}"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A3690-BBC7-4C7C-AFC6-E12B01A524DA}" type="slidenum">
              <a:rPr lang="en-US" smtClean="0"/>
              <a:t>‹#›</a:t>
            </a:fld>
            <a:endParaRPr lang="en-US"/>
          </a:p>
        </p:txBody>
      </p:sp>
    </p:spTree>
    <p:extLst>
      <p:ext uri="{BB962C8B-B14F-4D97-AF65-F5344CB8AC3E}">
        <p14:creationId xmlns:p14="http://schemas.microsoft.com/office/powerpoint/2010/main" val="2614833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F3CF20-EC9C-498E-8210-53EFCCFAB6EC}"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A3690-BBC7-4C7C-AFC6-E12B01A524DA}" type="slidenum">
              <a:rPr lang="en-US" smtClean="0"/>
              <a:t>‹#›</a:t>
            </a:fld>
            <a:endParaRPr lang="en-US"/>
          </a:p>
        </p:txBody>
      </p:sp>
    </p:spTree>
    <p:extLst>
      <p:ext uri="{BB962C8B-B14F-4D97-AF65-F5344CB8AC3E}">
        <p14:creationId xmlns:p14="http://schemas.microsoft.com/office/powerpoint/2010/main" val="4120301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3CF20-EC9C-498E-8210-53EFCCFAB6EC}" type="datetimeFigureOut">
              <a:rPr lang="en-US" smtClean="0"/>
              <a:t>1/30/2017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BA3690-BBC7-4C7C-AFC6-E12B01A524DA}" type="slidenum">
              <a:rPr lang="en-US" smtClean="0"/>
              <a:t>‹#›</a:t>
            </a:fld>
            <a:endParaRPr lang="en-US"/>
          </a:p>
        </p:txBody>
      </p:sp>
    </p:spTree>
    <p:extLst>
      <p:ext uri="{BB962C8B-B14F-4D97-AF65-F5344CB8AC3E}">
        <p14:creationId xmlns:p14="http://schemas.microsoft.com/office/powerpoint/2010/main" val="2505626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Dialogue 4 </a:t>
            </a:r>
            <a:br>
              <a:rPr lang="en-US" dirty="0" smtClean="0"/>
            </a:br>
            <a:r>
              <a:rPr lang="en-US" dirty="0" smtClean="0"/>
              <a:t>and</a:t>
            </a:r>
            <a:br>
              <a:rPr lang="en-US" dirty="0" smtClean="0"/>
            </a:br>
            <a:r>
              <a:rPr lang="en-US" dirty="0" err="1" smtClean="0"/>
              <a:t>Twiga</a:t>
            </a:r>
            <a:r>
              <a:rPr lang="en-US" dirty="0" smtClean="0"/>
              <a:t>, the Twiggy Giraffe</a:t>
            </a:r>
            <a:endParaRPr lang="en-US" dirty="0"/>
          </a:p>
        </p:txBody>
      </p:sp>
      <p:sp>
        <p:nvSpPr>
          <p:cNvPr id="3" name="Subtitle 2"/>
          <p:cNvSpPr>
            <a:spLocks noGrp="1"/>
          </p:cNvSpPr>
          <p:nvPr>
            <p:ph type="subTitle" idx="1"/>
          </p:nvPr>
        </p:nvSpPr>
        <p:spPr/>
        <p:txBody>
          <a:bodyPr/>
          <a:lstStyle/>
          <a:p>
            <a:endParaRPr lang="en-US"/>
          </a:p>
        </p:txBody>
      </p:sp>
      <p:pic>
        <p:nvPicPr>
          <p:cNvPr id="4" name="Picture 3" descr="&lt;strong&gt;giraffe&lt;/strong&gt; - coloured by franke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34153" y="3509963"/>
            <a:ext cx="1741172" cy="2976363"/>
          </a:xfrm>
          <a:prstGeom prst="rect">
            <a:avLst/>
          </a:prstGeom>
        </p:spPr>
      </p:pic>
    </p:spTree>
    <p:extLst>
      <p:ext uri="{BB962C8B-B14F-4D97-AF65-F5344CB8AC3E}">
        <p14:creationId xmlns:p14="http://schemas.microsoft.com/office/powerpoint/2010/main" val="3744320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Twiga</a:t>
            </a:r>
            <a:r>
              <a:rPr lang="en-US" b="1" dirty="0" smtClean="0"/>
              <a:t>, the Twiggy Giraffe</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Out in the African plain, a lazy river runs, where </a:t>
            </a:r>
            <a:r>
              <a:rPr lang="en-US" dirty="0" err="1" smtClean="0"/>
              <a:t>tyenas</a:t>
            </a:r>
            <a:r>
              <a:rPr lang="en-US" dirty="0" smtClean="0"/>
              <a:t> drink and the leopards slink and the hippos have their fun. </a:t>
            </a:r>
          </a:p>
          <a:p>
            <a:r>
              <a:rPr lang="en-US" dirty="0" smtClean="0"/>
              <a:t>And standing among the trees, an animal you may find, with spindly legs and a long, long neck and eyes that look so kind. </a:t>
            </a:r>
          </a:p>
          <a:p>
            <a:r>
              <a:rPr lang="en-US" dirty="0" err="1" smtClean="0"/>
              <a:t>Shh</a:t>
            </a:r>
            <a:r>
              <a:rPr lang="en-US" dirty="0" smtClean="0"/>
              <a:t>! She’s so quiet,  she’ll never scream or laugh. </a:t>
            </a:r>
          </a:p>
          <a:p>
            <a:r>
              <a:rPr lang="en-US" dirty="0" smtClean="0"/>
              <a:t>She’s taller than the tops of trees, she’s </a:t>
            </a:r>
            <a:r>
              <a:rPr lang="en-US" dirty="0" err="1" smtClean="0"/>
              <a:t>Twiga</a:t>
            </a:r>
            <a:r>
              <a:rPr lang="en-US" dirty="0" smtClean="0"/>
              <a:t>, </a:t>
            </a:r>
            <a:r>
              <a:rPr lang="en-US" dirty="0" err="1" smtClean="0"/>
              <a:t>Twiga</a:t>
            </a:r>
            <a:r>
              <a:rPr lang="en-US" dirty="0" smtClean="0"/>
              <a:t> the twiggy giraffe. </a:t>
            </a:r>
          </a:p>
          <a:p>
            <a:r>
              <a:rPr lang="en-US" dirty="0" smtClean="0"/>
              <a:t>And when she’s thirsty, her nose can reach the ground. </a:t>
            </a:r>
          </a:p>
          <a:p>
            <a:r>
              <a:rPr lang="en-US" dirty="0" smtClean="0"/>
              <a:t>She must be careful, cause crocodiles are stalking all around!</a:t>
            </a:r>
          </a:p>
          <a:p>
            <a:r>
              <a:rPr lang="en-US" dirty="0" smtClean="0"/>
              <a:t>Out in the African plain, you’ll see her standing tall. </a:t>
            </a:r>
          </a:p>
          <a:p>
            <a:r>
              <a:rPr lang="en-US" dirty="0" smtClean="0"/>
              <a:t>And next to her the antelope herds look very, very small. </a:t>
            </a:r>
            <a:endParaRPr lang="en-US" dirty="0"/>
          </a:p>
        </p:txBody>
      </p:sp>
      <p:pic>
        <p:nvPicPr>
          <p:cNvPr id="4" name="Picture 3" descr="&lt;strong&gt;giraffe&lt;/strong&gt; - coloured by franke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1463" y="3335537"/>
            <a:ext cx="1741172" cy="2976363"/>
          </a:xfrm>
          <a:prstGeom prst="rect">
            <a:avLst/>
          </a:prstGeom>
        </p:spPr>
      </p:pic>
    </p:spTree>
    <p:extLst>
      <p:ext uri="{BB962C8B-B14F-4D97-AF65-F5344CB8AC3E}">
        <p14:creationId xmlns:p14="http://schemas.microsoft.com/office/powerpoint/2010/main" val="2475327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Beneath an azure sky, with zebras standing by, they eat all day and they run and play as friends to one and all. </a:t>
            </a:r>
          </a:p>
          <a:p>
            <a:r>
              <a:rPr lang="en-US" dirty="0" err="1" smtClean="0"/>
              <a:t>Shhh</a:t>
            </a:r>
            <a:r>
              <a:rPr lang="en-US" dirty="0" smtClean="0"/>
              <a:t>! She’s so quiet, she’ll never scream or laugh. </a:t>
            </a:r>
          </a:p>
          <a:p>
            <a:r>
              <a:rPr lang="en-US" dirty="0" smtClean="0"/>
              <a:t>She’s taller than the tops of trees, she’s </a:t>
            </a:r>
            <a:r>
              <a:rPr lang="en-US" dirty="0" err="1" smtClean="0"/>
              <a:t>Twiga</a:t>
            </a:r>
            <a:r>
              <a:rPr lang="en-US" dirty="0" smtClean="0"/>
              <a:t>, </a:t>
            </a:r>
            <a:r>
              <a:rPr lang="en-US" dirty="0" err="1" smtClean="0"/>
              <a:t>Twiga</a:t>
            </a:r>
            <a:r>
              <a:rPr lang="en-US" dirty="0" smtClean="0"/>
              <a:t> the twiggy giraffe.</a:t>
            </a:r>
          </a:p>
          <a:p>
            <a:r>
              <a:rPr lang="en-US" dirty="0" err="1" smtClean="0"/>
              <a:t>Twiga</a:t>
            </a:r>
            <a:r>
              <a:rPr lang="en-US" dirty="0"/>
              <a:t> </a:t>
            </a:r>
            <a:r>
              <a:rPr lang="en-US" dirty="0" smtClean="0"/>
              <a:t>the twiggy giraffe. </a:t>
            </a:r>
          </a:p>
        </p:txBody>
      </p:sp>
      <p:pic>
        <p:nvPicPr>
          <p:cNvPr id="4" name="Picture 3" descr="&lt;strong&gt;giraffe&lt;/strong&gt; - coloured by franke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1919" y="3478432"/>
            <a:ext cx="1741172" cy="2976363"/>
          </a:xfrm>
          <a:prstGeom prst="rect">
            <a:avLst/>
          </a:prstGeom>
        </p:spPr>
      </p:pic>
    </p:spTree>
    <p:extLst>
      <p:ext uri="{BB962C8B-B14F-4D97-AF65-F5344CB8AC3E}">
        <p14:creationId xmlns:p14="http://schemas.microsoft.com/office/powerpoint/2010/main" val="2150122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lnSpcReduction="10000"/>
          </a:bodyPr>
          <a:lstStyle/>
          <a:p>
            <a:r>
              <a:rPr lang="en-US" b="1" dirty="0" smtClean="0"/>
              <a:t>Lilly: </a:t>
            </a:r>
            <a:r>
              <a:rPr lang="en-US" dirty="0" err="1" smtClean="0"/>
              <a:t>EEEEkk</a:t>
            </a:r>
            <a:r>
              <a:rPr lang="en-US" dirty="0" smtClean="0"/>
              <a:t>! There’s a lizard in the van!</a:t>
            </a:r>
          </a:p>
          <a:p>
            <a:r>
              <a:rPr lang="en-US" b="1" dirty="0" smtClean="0"/>
              <a:t>Ward:</a:t>
            </a:r>
            <a:r>
              <a:rPr lang="en-US" dirty="0" smtClean="0"/>
              <a:t> Call the </a:t>
            </a:r>
            <a:r>
              <a:rPr lang="en-US" dirty="0" err="1" smtClean="0"/>
              <a:t>exterminstor</a:t>
            </a:r>
            <a:r>
              <a:rPr lang="en-US" dirty="0" smtClean="0"/>
              <a:t>!</a:t>
            </a:r>
          </a:p>
          <a:p>
            <a:r>
              <a:rPr lang="en-US" b="1" dirty="0" err="1" smtClean="0"/>
              <a:t>Didi</a:t>
            </a:r>
            <a:r>
              <a:rPr lang="en-US" b="1" dirty="0" smtClean="0"/>
              <a:t>: </a:t>
            </a:r>
            <a:r>
              <a:rPr lang="en-US" dirty="0" smtClean="0"/>
              <a:t>Relax, Aunt Lilly! It’s jus ta gecko! Geckos are indoor creatures-they don’t like to be outside much. </a:t>
            </a:r>
          </a:p>
          <a:p>
            <a:r>
              <a:rPr lang="en-US" b="1" dirty="0" smtClean="0"/>
              <a:t>Safari Guide 7: </a:t>
            </a:r>
            <a:r>
              <a:rPr lang="en-US" dirty="0" smtClean="0"/>
              <a:t>They mostly live in people’s houses. People don’t mind because geckos keep the house free of bugs. </a:t>
            </a:r>
          </a:p>
          <a:p>
            <a:r>
              <a:rPr lang="en-US" b="1" dirty="0" smtClean="0"/>
              <a:t>Safari Guide 8: </a:t>
            </a:r>
            <a:r>
              <a:rPr lang="en-US" dirty="0" smtClean="0"/>
              <a:t>Geckos are mostly tan, sort of small, and like </a:t>
            </a:r>
            <a:r>
              <a:rPr lang="en-US" dirty="0" err="1" smtClean="0"/>
              <a:t>ot</a:t>
            </a:r>
            <a:r>
              <a:rPr lang="en-US" dirty="0" smtClean="0"/>
              <a:t> hang out at the top of the wall….until they get hungry and start hunting for food. </a:t>
            </a:r>
          </a:p>
          <a:p>
            <a:r>
              <a:rPr lang="en-US" b="1" dirty="0" smtClean="0"/>
              <a:t>Safari Guide 9</a:t>
            </a:r>
            <a:r>
              <a:rPr lang="en-US" dirty="0" smtClean="0"/>
              <a:t>: They are so fun to watch! One minute they are sprinting down the all, and the next, they are frozen in place. Except for their tail, which swishes behind them from one side to the other. </a:t>
            </a:r>
          </a:p>
          <a:p>
            <a:r>
              <a:rPr lang="en-US" b="1" dirty="0" smtClean="0"/>
              <a:t>Wally: </a:t>
            </a:r>
            <a:r>
              <a:rPr lang="en-US" dirty="0" smtClean="0"/>
              <a:t>Sounds like a good photo op to me! Let’s go find a gecko on the hunt!</a:t>
            </a:r>
            <a:endParaRPr lang="en-US" dirty="0"/>
          </a:p>
        </p:txBody>
      </p:sp>
      <p:pic>
        <p:nvPicPr>
          <p:cNvPr id="4" name="Picture 3" descr="Lizard Free Stock Photo - Public Domain Picture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15600" y="0"/>
            <a:ext cx="1514618" cy="1360435"/>
          </a:xfrm>
          <a:prstGeom prst="rect">
            <a:avLst/>
          </a:prstGeom>
        </p:spPr>
      </p:pic>
    </p:spTree>
    <p:extLst>
      <p:ext uri="{BB962C8B-B14F-4D97-AF65-F5344CB8AC3E}">
        <p14:creationId xmlns:p14="http://schemas.microsoft.com/office/powerpoint/2010/main" val="184064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360</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Dialogue 4  and Twiga, the Twiggy Giraffe</vt:lpstr>
      <vt:lpstr>Twiga, the Twiggy Giraffe</vt:lpstr>
      <vt:lpstr>PowerPoint Presentation</vt:lpstr>
      <vt:lpstr>PowerPoint Presentation</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Dialogue 4  and Twiga, the Twiggy Giraffe</dc:title>
  <dc:creator>McGuirk, Kristen M.</dc:creator>
  <cp:lastModifiedBy>McGuirk, Kristen M.</cp:lastModifiedBy>
  <cp:revision>2</cp:revision>
  <dcterms:created xsi:type="dcterms:W3CDTF">2017-01-30T16:35:34Z</dcterms:created>
  <dcterms:modified xsi:type="dcterms:W3CDTF">2017-01-30T16:37:29Z</dcterms:modified>
</cp:coreProperties>
</file>