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7CB3-7CC0-41D6-BE03-7899A10B3EF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C1DF-1AE0-4FA4-B2C3-053F411D7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7CB3-7CC0-41D6-BE03-7899A10B3EF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C1DF-1AE0-4FA4-B2C3-053F411D7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45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7CB3-7CC0-41D6-BE03-7899A10B3EF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C1DF-1AE0-4FA4-B2C3-053F411D7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22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7CB3-7CC0-41D6-BE03-7899A10B3EF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C1DF-1AE0-4FA4-B2C3-053F411D7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3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7CB3-7CC0-41D6-BE03-7899A10B3EF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C1DF-1AE0-4FA4-B2C3-053F411D7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80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7CB3-7CC0-41D6-BE03-7899A10B3EF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C1DF-1AE0-4FA4-B2C3-053F411D7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44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7CB3-7CC0-41D6-BE03-7899A10B3EF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C1DF-1AE0-4FA4-B2C3-053F411D7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3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7CB3-7CC0-41D6-BE03-7899A10B3EF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C1DF-1AE0-4FA4-B2C3-053F411D7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2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7CB3-7CC0-41D6-BE03-7899A10B3EF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C1DF-1AE0-4FA4-B2C3-053F411D7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4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7CB3-7CC0-41D6-BE03-7899A10B3EF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C1DF-1AE0-4FA4-B2C3-053F411D7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48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7CB3-7CC0-41D6-BE03-7899A10B3EF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C1DF-1AE0-4FA4-B2C3-053F411D7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6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37CB3-7CC0-41D6-BE03-7899A10B3EF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FC1DF-1AE0-4FA4-B2C3-053F411D7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38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Acacia Hadn’t Noticed 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Dialogue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Acacia plant in savann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248" y="3505342"/>
            <a:ext cx="4771368" cy="3179238"/>
          </a:xfrm>
          <a:prstGeom prst="rect">
            <a:avLst/>
          </a:prstGeom>
        </p:spPr>
      </p:pic>
      <p:pic>
        <p:nvPicPr>
          <p:cNvPr id="5" name="Picture 4" descr="roodstaartwever ( Histurgops ruficauda )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83" y="3505342"/>
            <a:ext cx="4687285" cy="317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080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Acacia Hadn’t Noticed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Acacia </a:t>
            </a:r>
            <a:r>
              <a:rPr lang="en-US" dirty="0"/>
              <a:t>h</a:t>
            </a:r>
            <a:r>
              <a:rPr lang="en-US" dirty="0" smtClean="0"/>
              <a:t>adn’t noticed there are baskets in the trees;</a:t>
            </a:r>
          </a:p>
          <a:p>
            <a:r>
              <a:rPr lang="en-US" dirty="0" smtClean="0"/>
              <a:t>A woven piece of beauty on display for all to see. </a:t>
            </a:r>
          </a:p>
          <a:p>
            <a:r>
              <a:rPr lang="en-US" dirty="0" smtClean="0"/>
              <a:t>These baskets are not fashioned by folks like you or me</a:t>
            </a:r>
          </a:p>
          <a:p>
            <a:r>
              <a:rPr lang="en-US" dirty="0" smtClean="0"/>
              <a:t>But by little birds that only use their beaks and wings and feet. </a:t>
            </a:r>
          </a:p>
          <a:p>
            <a:r>
              <a:rPr lang="en-US" dirty="0" smtClean="0"/>
              <a:t>Little weaverbird, your wings are small, but your hanging nests are the prettiest of all.</a:t>
            </a:r>
          </a:p>
          <a:p>
            <a:r>
              <a:rPr lang="en-US" dirty="0" smtClean="0"/>
              <a:t>Flying here and there in grasses long, how we love to hear your happy song.</a:t>
            </a:r>
          </a:p>
          <a:p>
            <a:endParaRPr lang="en-US" dirty="0"/>
          </a:p>
        </p:txBody>
      </p:sp>
      <p:pic>
        <p:nvPicPr>
          <p:cNvPr id="4" name="Picture 3" descr="File:Weaver Nest.jp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247" y="110359"/>
            <a:ext cx="3695447" cy="2459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706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when the rain’s a </a:t>
            </a:r>
            <a:r>
              <a:rPr lang="en-US" dirty="0" err="1" smtClean="0"/>
              <a:t>blowin</a:t>
            </a:r>
            <a:r>
              <a:rPr lang="en-US" dirty="0" smtClean="0"/>
              <a:t>’ in the middle of the storm, your eggs safely tucked away keep them safe and warm. </a:t>
            </a:r>
            <a:endParaRPr lang="en-US" dirty="0"/>
          </a:p>
          <a:p>
            <a:r>
              <a:rPr lang="en-US" dirty="0" smtClean="0"/>
              <a:t>When trouble comes to harm you, there’s no need to fret or flee. </a:t>
            </a:r>
          </a:p>
          <a:p>
            <a:r>
              <a:rPr lang="en-US" dirty="0" smtClean="0"/>
              <a:t>The doorway’s on the bottom to protect your family. </a:t>
            </a:r>
          </a:p>
          <a:p>
            <a:r>
              <a:rPr lang="en-US" dirty="0" smtClean="0"/>
              <a:t>Little weaverbird, your wings are small, </a:t>
            </a:r>
          </a:p>
          <a:p>
            <a:r>
              <a:rPr lang="en-US" dirty="0" smtClean="0"/>
              <a:t>But your hanging nests are the prettiest of all.</a:t>
            </a:r>
          </a:p>
          <a:p>
            <a:r>
              <a:rPr lang="en-US" dirty="0" smtClean="0"/>
              <a:t>Flying here and there in grasses long, how we love to hear your happy song. </a:t>
            </a:r>
            <a:endParaRPr lang="en-US" dirty="0"/>
          </a:p>
        </p:txBody>
      </p:sp>
      <p:pic>
        <p:nvPicPr>
          <p:cNvPr id="4" name="Picture 3" descr="File:Weaver Nest.jp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593" y="190302"/>
            <a:ext cx="2457184" cy="163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478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048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Safari Guide 1: </a:t>
            </a:r>
            <a:r>
              <a:rPr lang="en-US" dirty="0" smtClean="0"/>
              <a:t>Look! It is a </a:t>
            </a:r>
            <a:r>
              <a:rPr lang="en-US" dirty="0" err="1" smtClean="0"/>
              <a:t>twiga</a:t>
            </a:r>
            <a:r>
              <a:rPr lang="en-US" dirty="0" smtClean="0"/>
              <a:t>!</a:t>
            </a:r>
          </a:p>
          <a:p>
            <a:r>
              <a:rPr lang="en-US" b="1" dirty="0" smtClean="0"/>
              <a:t>Ward:</a:t>
            </a:r>
            <a:r>
              <a:rPr lang="en-US" dirty="0" smtClean="0"/>
              <a:t> Gesundheit!</a:t>
            </a:r>
          </a:p>
          <a:p>
            <a:r>
              <a:rPr lang="en-US" b="1" dirty="0" smtClean="0"/>
              <a:t>Safari Guide 2</a:t>
            </a:r>
            <a:r>
              <a:rPr lang="en-US" dirty="0" smtClean="0"/>
              <a:t>: I didn’t </a:t>
            </a:r>
            <a:r>
              <a:rPr lang="en-US" dirty="0" smtClean="0"/>
              <a:t>sneeze</a:t>
            </a:r>
            <a:r>
              <a:rPr lang="en-US" dirty="0" smtClean="0"/>
              <a:t>. I said </a:t>
            </a:r>
            <a:r>
              <a:rPr lang="en-US" dirty="0" err="1" smtClean="0"/>
              <a:t>Twiga</a:t>
            </a:r>
            <a:r>
              <a:rPr lang="en-US" dirty="0" smtClean="0"/>
              <a:t>! </a:t>
            </a:r>
            <a:r>
              <a:rPr lang="en-US" dirty="0" err="1" smtClean="0"/>
              <a:t>Twiga</a:t>
            </a:r>
            <a:r>
              <a:rPr lang="en-US" dirty="0" smtClean="0"/>
              <a:t> is the Swahili word for giraffe. </a:t>
            </a:r>
          </a:p>
          <a:p>
            <a:r>
              <a:rPr lang="en-US" b="1" dirty="0" smtClean="0"/>
              <a:t>Melissa</a:t>
            </a:r>
            <a:r>
              <a:rPr lang="en-US" dirty="0" smtClean="0"/>
              <a:t>: Yes! Hey, Wally! It’s photo time!</a:t>
            </a:r>
          </a:p>
          <a:p>
            <a:r>
              <a:rPr lang="en-US" b="1" dirty="0" smtClean="0"/>
              <a:t>Wally: </a:t>
            </a:r>
            <a:r>
              <a:rPr lang="en-US" dirty="0" smtClean="0"/>
              <a:t>I can’t get a good shot. The giraffe is too tall!</a:t>
            </a:r>
          </a:p>
          <a:p>
            <a:r>
              <a:rPr lang="en-US" b="1" dirty="0" smtClean="0"/>
              <a:t>Safari Guide 3: </a:t>
            </a:r>
            <a:r>
              <a:rPr lang="en-US" dirty="0" smtClean="0"/>
              <a:t>Giraffes can grow up to 18 feet tall. Their legs are </a:t>
            </a:r>
            <a:r>
              <a:rPr lang="en-US" dirty="0" err="1" smtClean="0"/>
              <a:t>soooo</a:t>
            </a:r>
            <a:r>
              <a:rPr lang="en-US" dirty="0" smtClean="0"/>
              <a:t> long they have to spread them wide when the drink at the watering hole. </a:t>
            </a:r>
          </a:p>
          <a:p>
            <a:r>
              <a:rPr lang="en-US" b="1" dirty="0" smtClean="0"/>
              <a:t>Safari Guide 4</a:t>
            </a:r>
            <a:r>
              <a:rPr lang="en-US" dirty="0" smtClean="0"/>
              <a:t>: That’s when they </a:t>
            </a:r>
            <a:r>
              <a:rPr lang="en-US" dirty="0" smtClean="0"/>
              <a:t>ar</a:t>
            </a:r>
            <a:r>
              <a:rPr lang="en-US" dirty="0" smtClean="0"/>
              <a:t>e </a:t>
            </a:r>
            <a:r>
              <a:rPr lang="en-US" dirty="0" smtClean="0"/>
              <a:t>most </a:t>
            </a:r>
            <a:r>
              <a:rPr lang="en-US" dirty="0" smtClean="0"/>
              <a:t>vulnerable to predators like crocodiles, lions, and even a leopard. </a:t>
            </a:r>
          </a:p>
          <a:p>
            <a:r>
              <a:rPr lang="en-US" b="1" dirty="0" smtClean="0"/>
              <a:t>Safari Guide 5</a:t>
            </a:r>
            <a:r>
              <a:rPr lang="en-US" dirty="0" smtClean="0"/>
              <a:t>: They may be big, but they are not mean; and they aren’t noisy wither. They’re too busy eating acacia trees. </a:t>
            </a:r>
            <a:endParaRPr lang="en-US" dirty="0"/>
          </a:p>
        </p:txBody>
      </p:sp>
      <p:pic>
        <p:nvPicPr>
          <p:cNvPr id="4" name="Picture 3" descr="File:Giraffa camelopardalis reticulata 01.JP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7369" y="0"/>
            <a:ext cx="1974631" cy="2632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057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319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Acacia Hadn’t Noticed  and Dialogue 3</vt:lpstr>
      <vt:lpstr>Acacia Hadn’t Noticed</vt:lpstr>
      <vt:lpstr>PowerPoint Presentation</vt:lpstr>
      <vt:lpstr>Dialogue 3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Acacia Hadn’t Noticed  and Dialogue 3</dc:title>
  <dc:creator>McGuirk, Kristen M.</dc:creator>
  <cp:lastModifiedBy>McGuirk, Kristen M.</cp:lastModifiedBy>
  <cp:revision>4</cp:revision>
  <dcterms:created xsi:type="dcterms:W3CDTF">2017-01-18T16:36:10Z</dcterms:created>
  <dcterms:modified xsi:type="dcterms:W3CDTF">2017-01-19T16:29:16Z</dcterms:modified>
</cp:coreProperties>
</file>